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4"/>
  </p:sldMasterIdLst>
  <p:notesMasterIdLst>
    <p:notesMasterId r:id="rId20"/>
  </p:notesMasterIdLst>
  <p:handoutMasterIdLst>
    <p:handoutMasterId r:id="rId21"/>
  </p:handoutMasterIdLst>
  <p:sldIdLst>
    <p:sldId id="2147376482" r:id="rId5"/>
    <p:sldId id="2147481475" r:id="rId6"/>
    <p:sldId id="2147481481" r:id="rId7"/>
    <p:sldId id="2147481482" r:id="rId8"/>
    <p:sldId id="2147481480" r:id="rId9"/>
    <p:sldId id="2147481478" r:id="rId10"/>
    <p:sldId id="2147481479" r:id="rId11"/>
    <p:sldId id="2147481483" r:id="rId12"/>
    <p:sldId id="2147481484" r:id="rId13"/>
    <p:sldId id="2147376484" r:id="rId14"/>
    <p:sldId id="2147377328" r:id="rId15"/>
    <p:sldId id="2147481485" r:id="rId16"/>
    <p:sldId id="2147376486" r:id="rId17"/>
    <p:sldId id="2147376503" r:id="rId18"/>
    <p:sldId id="2147376490" r:id="rId19"/>
  </p:sldIdLst>
  <p:sldSz cx="12192000" cy="6858000"/>
  <p:notesSz cx="6858000" cy="9144000"/>
  <p:embeddedFontLst>
    <p:embeddedFont>
      <p:font typeface="Jost" pitchFamily="2" charset="0"/>
      <p:regular r:id="rId22"/>
      <p:bold r:id="rId23"/>
    </p:embeddedFont>
    <p:embeddedFont>
      <p:font typeface="Jost Medium" pitchFamily="2" charset="0"/>
      <p:regular r:id="rId24"/>
    </p:embeddedFont>
    <p:embeddedFont>
      <p:font typeface="Open Sans Light" panose="020B0306030504020204" pitchFamily="34" charset="0"/>
      <p:regular r:id="rId25"/>
      <p: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F3F3F3"/>
          </p15:clr>
        </p15:guide>
        <p15:guide id="2" pos="3840" userDrawn="1">
          <p15:clr>
            <a:srgbClr val="F3F3F3"/>
          </p15:clr>
        </p15:guide>
        <p15:guide id="3" pos="7227" userDrawn="1">
          <p15:clr>
            <a:srgbClr val="B7B7B7"/>
          </p15:clr>
        </p15:guide>
        <p15:guide id="4" pos="453" userDrawn="1">
          <p15:clr>
            <a:srgbClr val="B7B7B7"/>
          </p15:clr>
        </p15:guide>
        <p15:guide id="5" orient="horz" pos="3884" userDrawn="1">
          <p15:clr>
            <a:srgbClr val="B7B7B7"/>
          </p15:clr>
        </p15:guide>
        <p15:guide id="6" orient="horz" pos="453" userDrawn="1">
          <p15:clr>
            <a:srgbClr val="B7B7B7"/>
          </p15:clr>
        </p15:guide>
        <p15:guide id="7" pos="7680" userDrawn="1">
          <p15:clr>
            <a:srgbClr val="000000"/>
          </p15:clr>
        </p15:guide>
        <p15:guide id="8" userDrawn="1">
          <p15:clr>
            <a:srgbClr val="000000"/>
          </p15:clr>
        </p15:guide>
        <p15:guide id="9" orient="horz" userDrawn="1">
          <p15:clr>
            <a:srgbClr val="000000"/>
          </p15:clr>
        </p15:guide>
        <p15:guide id="10" orient="horz" pos="4320" userDrawn="1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DB9E"/>
    <a:srgbClr val="34736B"/>
    <a:srgbClr val="8F0FD3"/>
    <a:srgbClr val="460084"/>
    <a:srgbClr val="002F8E"/>
    <a:srgbClr val="002E8E"/>
    <a:srgbClr val="22397D"/>
    <a:srgbClr val="422778"/>
    <a:srgbClr val="E7D4C8"/>
    <a:srgbClr val="F8EF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llanmörkt format 1 - Dekorfär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llanmörkt format 1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17"/>
    <p:restoredTop sz="84245" autoAdjust="0"/>
  </p:normalViewPr>
  <p:slideViewPr>
    <p:cSldViewPr snapToGrid="0">
      <p:cViewPr varScale="1">
        <p:scale>
          <a:sx n="112" d="100"/>
          <a:sy n="112" d="100"/>
        </p:scale>
        <p:origin x="569" y="62"/>
      </p:cViewPr>
      <p:guideLst>
        <p:guide orient="horz" pos="2268"/>
        <p:guide pos="3840"/>
        <p:guide pos="7227"/>
        <p:guide pos="453"/>
        <p:guide orient="horz" pos="3884"/>
        <p:guide orient="horz" pos="453"/>
        <p:guide pos="7680"/>
        <p:guide/>
        <p:guide orient="horz"/>
        <p:guide orient="horz" pos="43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F34E9790-3771-B190-620E-356EB5FA67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169F7B-0F39-BE86-2156-755AF2FBD4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58ED9-2607-624E-A83F-23F5438583F1}" type="datetimeFigureOut">
              <a:rPr lang="sv-SE" smtClean="0"/>
              <a:t>2026-10-09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11D6450-E95C-6D8E-2978-452B057639E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90B733E-42AA-54CF-5671-4AE7E30855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53CF6-8A19-AB44-999E-2B16B6BE766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1331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4734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6227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37877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90448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text" preserve="1" userDrawn="1">
  <p:cSld name="Startbild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ihandsfigur: Form 17">
            <a:extLst>
              <a:ext uri="{FF2B5EF4-FFF2-40B4-BE49-F238E27FC236}">
                <a16:creationId xmlns:a16="http://schemas.microsoft.com/office/drawing/2014/main" id="{6A0A232C-2575-9C4B-0138-24DBED51F42A}"/>
              </a:ext>
            </a:extLst>
          </p:cNvPr>
          <p:cNvSpPr/>
          <p:nvPr userDrawn="1"/>
        </p:nvSpPr>
        <p:spPr>
          <a:xfrm rot="-511689">
            <a:off x="-448361" y="-498599"/>
            <a:ext cx="8993830" cy="8062611"/>
          </a:xfrm>
          <a:custGeom>
            <a:avLst/>
            <a:gdLst>
              <a:gd name="connsiteX0" fmla="*/ 1435277 w 8993830"/>
              <a:gd name="connsiteY0" fmla="*/ 0 h 8062611"/>
              <a:gd name="connsiteX1" fmla="*/ 4279699 w 8993830"/>
              <a:gd name="connsiteY1" fmla="*/ 426531 h 8062611"/>
              <a:gd name="connsiteX2" fmla="*/ 4337512 w 8993830"/>
              <a:gd name="connsiteY2" fmla="*/ 499548 h 8062611"/>
              <a:gd name="connsiteX3" fmla="*/ 5747553 w 8993830"/>
              <a:gd name="connsiteY3" fmla="*/ 3504081 h 8062611"/>
              <a:gd name="connsiteX4" fmla="*/ 8528797 w 8993830"/>
              <a:gd name="connsiteY4" fmla="*/ 5767569 h 8062611"/>
              <a:gd name="connsiteX5" fmla="*/ 8964310 w 8993830"/>
              <a:gd name="connsiteY5" fmla="*/ 8023880 h 8062611"/>
              <a:gd name="connsiteX6" fmla="*/ 8957184 w 8993830"/>
              <a:gd name="connsiteY6" fmla="*/ 8062611 h 8062611"/>
              <a:gd name="connsiteX7" fmla="*/ 0 w 8993830"/>
              <a:gd name="connsiteY7" fmla="*/ 6719451 h 8062611"/>
              <a:gd name="connsiteX8" fmla="*/ 992757 w 8993830"/>
              <a:gd name="connsiteY8" fmla="*/ 99010 h 8062611"/>
              <a:gd name="connsiteX9" fmla="*/ 1286313 w 8993830"/>
              <a:gd name="connsiteY9" fmla="*/ 26850 h 806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830" h="8062611">
                <a:moveTo>
                  <a:pt x="1435277" y="0"/>
                </a:moveTo>
                <a:lnTo>
                  <a:pt x="4279699" y="426531"/>
                </a:lnTo>
                <a:lnTo>
                  <a:pt x="4337512" y="499548"/>
                </a:lnTo>
                <a:cubicBezTo>
                  <a:pt x="4917096" y="1279580"/>
                  <a:pt x="5124782" y="2758310"/>
                  <a:pt x="5747553" y="3504081"/>
                </a:cubicBezTo>
                <a:cubicBezTo>
                  <a:pt x="6544700" y="4458668"/>
                  <a:pt x="8023876" y="4917769"/>
                  <a:pt x="8528797" y="5767569"/>
                </a:cubicBezTo>
                <a:cubicBezTo>
                  <a:pt x="8907488" y="6404920"/>
                  <a:pt x="9064453" y="7340415"/>
                  <a:pt x="8964310" y="8023880"/>
                </a:cubicBezTo>
                <a:lnTo>
                  <a:pt x="8957184" y="8062611"/>
                </a:lnTo>
                <a:lnTo>
                  <a:pt x="0" y="6719451"/>
                </a:lnTo>
                <a:lnTo>
                  <a:pt x="992757" y="99010"/>
                </a:lnTo>
                <a:lnTo>
                  <a:pt x="1286313" y="268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6" name="Frihandsfigur: Form 15">
            <a:extLst>
              <a:ext uri="{FF2B5EF4-FFF2-40B4-BE49-F238E27FC236}">
                <a16:creationId xmlns:a16="http://schemas.microsoft.com/office/drawing/2014/main" id="{88A29E5A-DB90-E6A3-AE16-F59E7CA8BBF2}"/>
              </a:ext>
            </a:extLst>
          </p:cNvPr>
          <p:cNvSpPr/>
          <p:nvPr userDrawn="1"/>
        </p:nvSpPr>
        <p:spPr>
          <a:xfrm rot="-615400">
            <a:off x="-533255" y="-597982"/>
            <a:ext cx="8417427" cy="8262568"/>
          </a:xfrm>
          <a:custGeom>
            <a:avLst/>
            <a:gdLst>
              <a:gd name="connsiteX0" fmla="*/ 1221122 w 8417427"/>
              <a:gd name="connsiteY0" fmla="*/ 0 h 8262568"/>
              <a:gd name="connsiteX1" fmla="*/ 4226385 w 8417427"/>
              <a:gd name="connsiteY1" fmla="*/ 543801 h 8262568"/>
              <a:gd name="connsiteX2" fmla="*/ 4237796 w 8417427"/>
              <a:gd name="connsiteY2" fmla="*/ 554147 h 8262568"/>
              <a:gd name="connsiteX3" fmla="*/ 5606694 w 8417427"/>
              <a:gd name="connsiteY3" fmla="*/ 3790528 h 8262568"/>
              <a:gd name="connsiteX4" fmla="*/ 8077978 w 8417427"/>
              <a:gd name="connsiteY4" fmla="*/ 6056010 h 8262568"/>
              <a:gd name="connsiteX5" fmla="*/ 8385845 w 8417427"/>
              <a:gd name="connsiteY5" fmla="*/ 8157297 h 8262568"/>
              <a:gd name="connsiteX6" fmla="*/ 8367847 w 8417427"/>
              <a:gd name="connsiteY6" fmla="*/ 8262568 h 8262568"/>
              <a:gd name="connsiteX7" fmla="*/ 0 w 8417427"/>
              <a:gd name="connsiteY7" fmla="*/ 6748409 h 826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17427" h="8262568">
                <a:moveTo>
                  <a:pt x="1221122" y="0"/>
                </a:moveTo>
                <a:lnTo>
                  <a:pt x="4226385" y="543801"/>
                </a:lnTo>
                <a:lnTo>
                  <a:pt x="4237796" y="554147"/>
                </a:lnTo>
                <a:cubicBezTo>
                  <a:pt x="4963421" y="1270316"/>
                  <a:pt x="4994578" y="2952821"/>
                  <a:pt x="5606694" y="3790528"/>
                </a:cubicBezTo>
                <a:cubicBezTo>
                  <a:pt x="6306254" y="4747907"/>
                  <a:pt x="7656874" y="5204084"/>
                  <a:pt x="8077978" y="6056010"/>
                </a:cubicBezTo>
                <a:cubicBezTo>
                  <a:pt x="8367486" y="6641736"/>
                  <a:pt x="8477685" y="7493891"/>
                  <a:pt x="8385845" y="8157297"/>
                </a:cubicBezTo>
                <a:lnTo>
                  <a:pt x="8367847" y="8262568"/>
                </a:lnTo>
                <a:lnTo>
                  <a:pt x="0" y="6748409"/>
                </a:lnTo>
                <a:close/>
              </a:path>
            </a:pathLst>
          </a:custGeom>
          <a:solidFill>
            <a:srgbClr val="002F8E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  <p:txBody>
          <a:bodyPr/>
          <a:lstStyle/>
          <a:p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B16602D-D05F-08CC-A82F-36B459D87F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68556" b="43959"/>
          <a:stretch/>
        </p:blipFill>
        <p:spPr>
          <a:xfrm>
            <a:off x="638984" y="3192229"/>
            <a:ext cx="2842823" cy="1116434"/>
          </a:xfrm>
          <a:prstGeom prst="rect">
            <a:avLst/>
          </a:prstGeom>
        </p:spPr>
      </p:pic>
      <p:sp>
        <p:nvSpPr>
          <p:cNvPr id="20" name="textruta 19">
            <a:extLst>
              <a:ext uri="{FF2B5EF4-FFF2-40B4-BE49-F238E27FC236}">
                <a16:creationId xmlns:a16="http://schemas.microsoft.com/office/drawing/2014/main" id="{092E38A2-CA18-5863-83C1-B3A33D6B5F3C}"/>
              </a:ext>
            </a:extLst>
          </p:cNvPr>
          <p:cNvSpPr txBox="1"/>
          <p:nvPr userDrawn="1"/>
        </p:nvSpPr>
        <p:spPr>
          <a:xfrm>
            <a:off x="12500658" y="0"/>
            <a:ext cx="2928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latin typeface="+mj-lt"/>
              </a:rPr>
              <a:t>Högerklicka, formatera bakgrund, välj ”Bild eller strukturfyllning” och infoga en bakgrundsbild. Standardbilder finns att hitta i mappen ”</a:t>
            </a:r>
            <a:r>
              <a:rPr lang="sv-SE" sz="1600" err="1">
                <a:latin typeface="+mj-lt"/>
              </a:rPr>
              <a:t>Bildbank</a:t>
            </a:r>
            <a:r>
              <a:rPr lang="sv-SE" sz="1600">
                <a:latin typeface="+mj-lt"/>
              </a:rPr>
              <a:t>”.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90E30C8-A0AF-B0D8-4BA5-5EE54C3B05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354" b="36420"/>
          <a:stretch/>
        </p:blipFill>
        <p:spPr>
          <a:xfrm>
            <a:off x="786389" y="4308663"/>
            <a:ext cx="6198611" cy="1265131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89695FB8-9046-C584-160F-DBFF0ACB86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556" r="63332" b="7245"/>
          <a:stretch/>
        </p:blipFill>
        <p:spPr>
          <a:xfrm>
            <a:off x="811789" y="5639739"/>
            <a:ext cx="2548015" cy="41649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D8DCF7BA-6433-B596-3948-6D12171AE4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70695" b="64904"/>
          <a:stretch>
            <a:fillRect/>
          </a:stretch>
        </p:blipFill>
        <p:spPr>
          <a:xfrm>
            <a:off x="686628" y="2004179"/>
            <a:ext cx="2795180" cy="133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9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text" preserve="1" userDrawn="1">
  <p:cSld name="Startbild 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ihandsfigur: Form 17">
            <a:extLst>
              <a:ext uri="{FF2B5EF4-FFF2-40B4-BE49-F238E27FC236}">
                <a16:creationId xmlns:a16="http://schemas.microsoft.com/office/drawing/2014/main" id="{6A0A232C-2575-9C4B-0138-24DBED51F42A}"/>
              </a:ext>
            </a:extLst>
          </p:cNvPr>
          <p:cNvSpPr/>
          <p:nvPr userDrawn="1"/>
        </p:nvSpPr>
        <p:spPr>
          <a:xfrm rot="-511689">
            <a:off x="-448361" y="-498599"/>
            <a:ext cx="8993830" cy="8062611"/>
          </a:xfrm>
          <a:custGeom>
            <a:avLst/>
            <a:gdLst>
              <a:gd name="connsiteX0" fmla="*/ 1435277 w 8993830"/>
              <a:gd name="connsiteY0" fmla="*/ 0 h 8062611"/>
              <a:gd name="connsiteX1" fmla="*/ 4279699 w 8993830"/>
              <a:gd name="connsiteY1" fmla="*/ 426531 h 8062611"/>
              <a:gd name="connsiteX2" fmla="*/ 4337512 w 8993830"/>
              <a:gd name="connsiteY2" fmla="*/ 499548 h 8062611"/>
              <a:gd name="connsiteX3" fmla="*/ 5747553 w 8993830"/>
              <a:gd name="connsiteY3" fmla="*/ 3504081 h 8062611"/>
              <a:gd name="connsiteX4" fmla="*/ 8528797 w 8993830"/>
              <a:gd name="connsiteY4" fmla="*/ 5767569 h 8062611"/>
              <a:gd name="connsiteX5" fmla="*/ 8964310 w 8993830"/>
              <a:gd name="connsiteY5" fmla="*/ 8023880 h 8062611"/>
              <a:gd name="connsiteX6" fmla="*/ 8957184 w 8993830"/>
              <a:gd name="connsiteY6" fmla="*/ 8062611 h 8062611"/>
              <a:gd name="connsiteX7" fmla="*/ 0 w 8993830"/>
              <a:gd name="connsiteY7" fmla="*/ 6719451 h 8062611"/>
              <a:gd name="connsiteX8" fmla="*/ 992757 w 8993830"/>
              <a:gd name="connsiteY8" fmla="*/ 99010 h 8062611"/>
              <a:gd name="connsiteX9" fmla="*/ 1286313 w 8993830"/>
              <a:gd name="connsiteY9" fmla="*/ 26850 h 806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830" h="8062611">
                <a:moveTo>
                  <a:pt x="1435277" y="0"/>
                </a:moveTo>
                <a:lnTo>
                  <a:pt x="4279699" y="426531"/>
                </a:lnTo>
                <a:lnTo>
                  <a:pt x="4337512" y="499548"/>
                </a:lnTo>
                <a:cubicBezTo>
                  <a:pt x="4917096" y="1279580"/>
                  <a:pt x="5124782" y="2758310"/>
                  <a:pt x="5747553" y="3504081"/>
                </a:cubicBezTo>
                <a:cubicBezTo>
                  <a:pt x="6544700" y="4458668"/>
                  <a:pt x="8023876" y="4917769"/>
                  <a:pt x="8528797" y="5767569"/>
                </a:cubicBezTo>
                <a:cubicBezTo>
                  <a:pt x="8907488" y="6404920"/>
                  <a:pt x="9064453" y="7340415"/>
                  <a:pt x="8964310" y="8023880"/>
                </a:cubicBezTo>
                <a:lnTo>
                  <a:pt x="8957184" y="8062611"/>
                </a:lnTo>
                <a:lnTo>
                  <a:pt x="0" y="6719451"/>
                </a:lnTo>
                <a:lnTo>
                  <a:pt x="992757" y="99010"/>
                </a:lnTo>
                <a:lnTo>
                  <a:pt x="1286313" y="268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6" name="Frihandsfigur: Form 15">
            <a:extLst>
              <a:ext uri="{FF2B5EF4-FFF2-40B4-BE49-F238E27FC236}">
                <a16:creationId xmlns:a16="http://schemas.microsoft.com/office/drawing/2014/main" id="{88A29E5A-DB90-E6A3-AE16-F59E7CA8BBF2}"/>
              </a:ext>
            </a:extLst>
          </p:cNvPr>
          <p:cNvSpPr/>
          <p:nvPr userDrawn="1"/>
        </p:nvSpPr>
        <p:spPr>
          <a:xfrm rot="-615400">
            <a:off x="-533255" y="-597982"/>
            <a:ext cx="8417427" cy="8262568"/>
          </a:xfrm>
          <a:custGeom>
            <a:avLst/>
            <a:gdLst>
              <a:gd name="connsiteX0" fmla="*/ 1221122 w 8417427"/>
              <a:gd name="connsiteY0" fmla="*/ 0 h 8262568"/>
              <a:gd name="connsiteX1" fmla="*/ 4226385 w 8417427"/>
              <a:gd name="connsiteY1" fmla="*/ 543801 h 8262568"/>
              <a:gd name="connsiteX2" fmla="*/ 4237796 w 8417427"/>
              <a:gd name="connsiteY2" fmla="*/ 554147 h 8262568"/>
              <a:gd name="connsiteX3" fmla="*/ 5606694 w 8417427"/>
              <a:gd name="connsiteY3" fmla="*/ 3790528 h 8262568"/>
              <a:gd name="connsiteX4" fmla="*/ 8077978 w 8417427"/>
              <a:gd name="connsiteY4" fmla="*/ 6056010 h 8262568"/>
              <a:gd name="connsiteX5" fmla="*/ 8385845 w 8417427"/>
              <a:gd name="connsiteY5" fmla="*/ 8157297 h 8262568"/>
              <a:gd name="connsiteX6" fmla="*/ 8367847 w 8417427"/>
              <a:gd name="connsiteY6" fmla="*/ 8262568 h 8262568"/>
              <a:gd name="connsiteX7" fmla="*/ 0 w 8417427"/>
              <a:gd name="connsiteY7" fmla="*/ 6748409 h 826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17427" h="8262568">
                <a:moveTo>
                  <a:pt x="1221122" y="0"/>
                </a:moveTo>
                <a:lnTo>
                  <a:pt x="4226385" y="543801"/>
                </a:lnTo>
                <a:lnTo>
                  <a:pt x="4237796" y="554147"/>
                </a:lnTo>
                <a:cubicBezTo>
                  <a:pt x="4963421" y="1270316"/>
                  <a:pt x="4994578" y="2952821"/>
                  <a:pt x="5606694" y="3790528"/>
                </a:cubicBezTo>
                <a:cubicBezTo>
                  <a:pt x="6306254" y="4747907"/>
                  <a:pt x="7656874" y="5204084"/>
                  <a:pt x="8077978" y="6056010"/>
                </a:cubicBezTo>
                <a:cubicBezTo>
                  <a:pt x="8367486" y="6641736"/>
                  <a:pt x="8477685" y="7493891"/>
                  <a:pt x="8385845" y="8157297"/>
                </a:cubicBezTo>
                <a:lnTo>
                  <a:pt x="8367847" y="8262568"/>
                </a:lnTo>
                <a:lnTo>
                  <a:pt x="0" y="6748409"/>
                </a:lnTo>
                <a:close/>
              </a:path>
            </a:pathLst>
          </a:custGeom>
          <a:solidFill>
            <a:srgbClr val="002F8E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71" name="Google Shape;71;p6"/>
          <p:cNvSpPr txBox="1">
            <a:spLocks noGrp="1"/>
          </p:cNvSpPr>
          <p:nvPr>
            <p:ph type="title"/>
          </p:nvPr>
        </p:nvSpPr>
        <p:spPr>
          <a:xfrm>
            <a:off x="766200" y="3758405"/>
            <a:ext cx="5782462" cy="2198800"/>
          </a:xfrm>
          <a:prstGeom prst="rect">
            <a:avLst/>
          </a:prstGeom>
        </p:spPr>
        <p:txBody>
          <a:bodyPr spcFirstLastPara="1" wrap="square" lIns="180000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body" idx="1"/>
          </p:nvPr>
        </p:nvSpPr>
        <p:spPr>
          <a:xfrm>
            <a:off x="766200" y="2955248"/>
            <a:ext cx="3782651" cy="639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40063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marL="916777" lvl="1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5166" lvl="2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33555" lvl="3" indent="-31832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91944" lvl="4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50332" lvl="5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8721" lvl="6" indent="-31832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67110" lvl="7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25498" lvl="8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B2D6B9C-2CD9-6820-61CD-4054914456EE}"/>
              </a:ext>
            </a:extLst>
          </p:cNvPr>
          <p:cNvSpPr txBox="1"/>
          <p:nvPr userDrawn="1"/>
        </p:nvSpPr>
        <p:spPr>
          <a:xfrm>
            <a:off x="12500658" y="0"/>
            <a:ext cx="2928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latin typeface="+mj-lt"/>
              </a:rPr>
              <a:t>Högerklicka, formatera bakgrund, välj ”Bild eller strukturfyllning” och infoga en bakgrundsbild. Standardbilder finns att hitta i mappen ”</a:t>
            </a:r>
            <a:r>
              <a:rPr lang="sv-SE" sz="1600" err="1">
                <a:latin typeface="+mj-lt"/>
              </a:rPr>
              <a:t>Bildbank</a:t>
            </a:r>
            <a:r>
              <a:rPr lang="sv-SE" sz="1600">
                <a:latin typeface="+mj-lt"/>
              </a:rPr>
              <a:t>”.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F989988-CD6F-156B-E01D-E971D4358E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78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text" preserve="1" userDrawn="1">
  <p:cSld name="Startbild 3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5B2D6B9C-2CD9-6820-61CD-4054914456EE}"/>
              </a:ext>
            </a:extLst>
          </p:cNvPr>
          <p:cNvSpPr txBox="1"/>
          <p:nvPr userDrawn="1"/>
        </p:nvSpPr>
        <p:spPr>
          <a:xfrm>
            <a:off x="12500658" y="0"/>
            <a:ext cx="2928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latin typeface="+mj-lt"/>
              </a:rPr>
              <a:t>Högerklicka, formatera bakgrund, välj ”Bild eller strukturfyllning” och infoga en bakgrundsbild. Standardbilder finns att hitta i mappen ”</a:t>
            </a:r>
            <a:r>
              <a:rPr lang="sv-SE" sz="1600" err="1">
                <a:latin typeface="+mj-lt"/>
              </a:rPr>
              <a:t>Bildbank</a:t>
            </a:r>
            <a:r>
              <a:rPr lang="sv-SE" sz="1600">
                <a:latin typeface="+mj-lt"/>
              </a:rPr>
              <a:t>”.</a:t>
            </a:r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B55DCE47-C6DF-8C9C-BE9B-7CCE7D80324E}"/>
              </a:ext>
            </a:extLst>
          </p:cNvPr>
          <p:cNvSpPr/>
          <p:nvPr userDrawn="1"/>
        </p:nvSpPr>
        <p:spPr>
          <a:xfrm rot="511689" flipV="1">
            <a:off x="-311429" y="-695974"/>
            <a:ext cx="9105366" cy="6207571"/>
          </a:xfrm>
          <a:custGeom>
            <a:avLst/>
            <a:gdLst>
              <a:gd name="connsiteX0" fmla="*/ 1435277 w 8993830"/>
              <a:gd name="connsiteY0" fmla="*/ 0 h 8062611"/>
              <a:gd name="connsiteX1" fmla="*/ 4279699 w 8993830"/>
              <a:gd name="connsiteY1" fmla="*/ 426531 h 8062611"/>
              <a:gd name="connsiteX2" fmla="*/ 4337512 w 8993830"/>
              <a:gd name="connsiteY2" fmla="*/ 499548 h 8062611"/>
              <a:gd name="connsiteX3" fmla="*/ 5747553 w 8993830"/>
              <a:gd name="connsiteY3" fmla="*/ 3504081 h 8062611"/>
              <a:gd name="connsiteX4" fmla="*/ 8528797 w 8993830"/>
              <a:gd name="connsiteY4" fmla="*/ 5767569 h 8062611"/>
              <a:gd name="connsiteX5" fmla="*/ 8964310 w 8993830"/>
              <a:gd name="connsiteY5" fmla="*/ 8023880 h 8062611"/>
              <a:gd name="connsiteX6" fmla="*/ 8957184 w 8993830"/>
              <a:gd name="connsiteY6" fmla="*/ 8062611 h 8062611"/>
              <a:gd name="connsiteX7" fmla="*/ 0 w 8993830"/>
              <a:gd name="connsiteY7" fmla="*/ 6719451 h 8062611"/>
              <a:gd name="connsiteX8" fmla="*/ 992757 w 8993830"/>
              <a:gd name="connsiteY8" fmla="*/ 99010 h 8062611"/>
              <a:gd name="connsiteX9" fmla="*/ 1286313 w 8993830"/>
              <a:gd name="connsiteY9" fmla="*/ 26850 h 8062611"/>
              <a:gd name="connsiteX0" fmla="*/ 1435277 w 8993830"/>
              <a:gd name="connsiteY0" fmla="*/ 0 h 8062611"/>
              <a:gd name="connsiteX1" fmla="*/ 4279699 w 8993830"/>
              <a:gd name="connsiteY1" fmla="*/ 426531 h 8062611"/>
              <a:gd name="connsiteX2" fmla="*/ 4337512 w 8993830"/>
              <a:gd name="connsiteY2" fmla="*/ 499548 h 8062611"/>
              <a:gd name="connsiteX3" fmla="*/ 5747553 w 8993830"/>
              <a:gd name="connsiteY3" fmla="*/ 3504081 h 8062611"/>
              <a:gd name="connsiteX4" fmla="*/ 8528797 w 8993830"/>
              <a:gd name="connsiteY4" fmla="*/ 5767569 h 8062611"/>
              <a:gd name="connsiteX5" fmla="*/ 8964310 w 8993830"/>
              <a:gd name="connsiteY5" fmla="*/ 8023880 h 8062611"/>
              <a:gd name="connsiteX6" fmla="*/ 8957184 w 8993830"/>
              <a:gd name="connsiteY6" fmla="*/ 8062611 h 8062611"/>
              <a:gd name="connsiteX7" fmla="*/ 0 w 8993830"/>
              <a:gd name="connsiteY7" fmla="*/ 6719451 h 8062611"/>
              <a:gd name="connsiteX8" fmla="*/ 808434 w 8993830"/>
              <a:gd name="connsiteY8" fmla="*/ 1191191 h 8062611"/>
              <a:gd name="connsiteX9" fmla="*/ 1286313 w 8993830"/>
              <a:gd name="connsiteY9" fmla="*/ 26850 h 8062611"/>
              <a:gd name="connsiteX10" fmla="*/ 1435277 w 8993830"/>
              <a:gd name="connsiteY10" fmla="*/ 0 h 8062611"/>
              <a:gd name="connsiteX0" fmla="*/ 1435277 w 8993830"/>
              <a:gd name="connsiteY0" fmla="*/ 0 h 8062611"/>
              <a:gd name="connsiteX1" fmla="*/ 4279699 w 8993830"/>
              <a:gd name="connsiteY1" fmla="*/ 426531 h 8062611"/>
              <a:gd name="connsiteX2" fmla="*/ 4337512 w 8993830"/>
              <a:gd name="connsiteY2" fmla="*/ 499548 h 8062611"/>
              <a:gd name="connsiteX3" fmla="*/ 5747553 w 8993830"/>
              <a:gd name="connsiteY3" fmla="*/ 3504081 h 8062611"/>
              <a:gd name="connsiteX4" fmla="*/ 8528797 w 8993830"/>
              <a:gd name="connsiteY4" fmla="*/ 5767569 h 8062611"/>
              <a:gd name="connsiteX5" fmla="*/ 8964310 w 8993830"/>
              <a:gd name="connsiteY5" fmla="*/ 8023880 h 8062611"/>
              <a:gd name="connsiteX6" fmla="*/ 8957184 w 8993830"/>
              <a:gd name="connsiteY6" fmla="*/ 8062611 h 8062611"/>
              <a:gd name="connsiteX7" fmla="*/ 0 w 8993830"/>
              <a:gd name="connsiteY7" fmla="*/ 6719451 h 8062611"/>
              <a:gd name="connsiteX8" fmla="*/ 808434 w 8993830"/>
              <a:gd name="connsiteY8" fmla="*/ 1191191 h 8062611"/>
              <a:gd name="connsiteX9" fmla="*/ 1435277 w 8993830"/>
              <a:gd name="connsiteY9" fmla="*/ 0 h 8062611"/>
              <a:gd name="connsiteX0" fmla="*/ 1435277 w 8993830"/>
              <a:gd name="connsiteY0" fmla="*/ 21747 h 8084358"/>
              <a:gd name="connsiteX1" fmla="*/ 4279699 w 8993830"/>
              <a:gd name="connsiteY1" fmla="*/ 448278 h 8084358"/>
              <a:gd name="connsiteX2" fmla="*/ 4337512 w 8993830"/>
              <a:gd name="connsiteY2" fmla="*/ 521295 h 8084358"/>
              <a:gd name="connsiteX3" fmla="*/ 5747553 w 8993830"/>
              <a:gd name="connsiteY3" fmla="*/ 3525828 h 8084358"/>
              <a:gd name="connsiteX4" fmla="*/ 8528797 w 8993830"/>
              <a:gd name="connsiteY4" fmla="*/ 5789316 h 8084358"/>
              <a:gd name="connsiteX5" fmla="*/ 8964310 w 8993830"/>
              <a:gd name="connsiteY5" fmla="*/ 8045627 h 8084358"/>
              <a:gd name="connsiteX6" fmla="*/ 8957184 w 8993830"/>
              <a:gd name="connsiteY6" fmla="*/ 8084358 h 8084358"/>
              <a:gd name="connsiteX7" fmla="*/ 0 w 8993830"/>
              <a:gd name="connsiteY7" fmla="*/ 6741198 h 8084358"/>
              <a:gd name="connsiteX8" fmla="*/ 808434 w 8993830"/>
              <a:gd name="connsiteY8" fmla="*/ 1212938 h 8084358"/>
              <a:gd name="connsiteX9" fmla="*/ 1435277 w 8993830"/>
              <a:gd name="connsiteY9" fmla="*/ 21747 h 8084358"/>
              <a:gd name="connsiteX0" fmla="*/ 2100448 w 8993830"/>
              <a:gd name="connsiteY0" fmla="*/ 80705 h 7714816"/>
              <a:gd name="connsiteX1" fmla="*/ 4279699 w 8993830"/>
              <a:gd name="connsiteY1" fmla="*/ 78736 h 7714816"/>
              <a:gd name="connsiteX2" fmla="*/ 4337512 w 8993830"/>
              <a:gd name="connsiteY2" fmla="*/ 151753 h 7714816"/>
              <a:gd name="connsiteX3" fmla="*/ 5747553 w 8993830"/>
              <a:gd name="connsiteY3" fmla="*/ 3156286 h 7714816"/>
              <a:gd name="connsiteX4" fmla="*/ 8528797 w 8993830"/>
              <a:gd name="connsiteY4" fmla="*/ 5419774 h 7714816"/>
              <a:gd name="connsiteX5" fmla="*/ 8964310 w 8993830"/>
              <a:gd name="connsiteY5" fmla="*/ 7676085 h 7714816"/>
              <a:gd name="connsiteX6" fmla="*/ 8957184 w 8993830"/>
              <a:gd name="connsiteY6" fmla="*/ 7714816 h 7714816"/>
              <a:gd name="connsiteX7" fmla="*/ 0 w 8993830"/>
              <a:gd name="connsiteY7" fmla="*/ 6371656 h 7714816"/>
              <a:gd name="connsiteX8" fmla="*/ 808434 w 8993830"/>
              <a:gd name="connsiteY8" fmla="*/ 843396 h 7714816"/>
              <a:gd name="connsiteX9" fmla="*/ 2100448 w 8993830"/>
              <a:gd name="connsiteY9" fmla="*/ 80705 h 7714816"/>
              <a:gd name="connsiteX0" fmla="*/ 2100448 w 8993830"/>
              <a:gd name="connsiteY0" fmla="*/ 80705 h 7714816"/>
              <a:gd name="connsiteX1" fmla="*/ 4279699 w 8993830"/>
              <a:gd name="connsiteY1" fmla="*/ 78736 h 7714816"/>
              <a:gd name="connsiteX2" fmla="*/ 4337512 w 8993830"/>
              <a:gd name="connsiteY2" fmla="*/ 151753 h 7714816"/>
              <a:gd name="connsiteX3" fmla="*/ 5747553 w 8993830"/>
              <a:gd name="connsiteY3" fmla="*/ 3156286 h 7714816"/>
              <a:gd name="connsiteX4" fmla="*/ 8528797 w 8993830"/>
              <a:gd name="connsiteY4" fmla="*/ 5419774 h 7714816"/>
              <a:gd name="connsiteX5" fmla="*/ 8964310 w 8993830"/>
              <a:gd name="connsiteY5" fmla="*/ 7676085 h 7714816"/>
              <a:gd name="connsiteX6" fmla="*/ 8957184 w 8993830"/>
              <a:gd name="connsiteY6" fmla="*/ 7714816 h 7714816"/>
              <a:gd name="connsiteX7" fmla="*/ 0 w 8993830"/>
              <a:gd name="connsiteY7" fmla="*/ 6371656 h 7714816"/>
              <a:gd name="connsiteX8" fmla="*/ 808434 w 8993830"/>
              <a:gd name="connsiteY8" fmla="*/ 843396 h 7714816"/>
              <a:gd name="connsiteX9" fmla="*/ 2100448 w 8993830"/>
              <a:gd name="connsiteY9" fmla="*/ 80705 h 7714816"/>
              <a:gd name="connsiteX0" fmla="*/ 2568686 w 8993830"/>
              <a:gd name="connsiteY0" fmla="*/ 453383 h 7647431"/>
              <a:gd name="connsiteX1" fmla="*/ 4279699 w 8993830"/>
              <a:gd name="connsiteY1" fmla="*/ 11351 h 7647431"/>
              <a:gd name="connsiteX2" fmla="*/ 4337512 w 8993830"/>
              <a:gd name="connsiteY2" fmla="*/ 84368 h 7647431"/>
              <a:gd name="connsiteX3" fmla="*/ 5747553 w 8993830"/>
              <a:gd name="connsiteY3" fmla="*/ 3088901 h 7647431"/>
              <a:gd name="connsiteX4" fmla="*/ 8528797 w 8993830"/>
              <a:gd name="connsiteY4" fmla="*/ 5352389 h 7647431"/>
              <a:gd name="connsiteX5" fmla="*/ 8964310 w 8993830"/>
              <a:gd name="connsiteY5" fmla="*/ 7608700 h 7647431"/>
              <a:gd name="connsiteX6" fmla="*/ 8957184 w 8993830"/>
              <a:gd name="connsiteY6" fmla="*/ 7647431 h 7647431"/>
              <a:gd name="connsiteX7" fmla="*/ 0 w 8993830"/>
              <a:gd name="connsiteY7" fmla="*/ 6304271 h 7647431"/>
              <a:gd name="connsiteX8" fmla="*/ 808434 w 8993830"/>
              <a:gd name="connsiteY8" fmla="*/ 776011 h 7647431"/>
              <a:gd name="connsiteX9" fmla="*/ 2568686 w 8993830"/>
              <a:gd name="connsiteY9" fmla="*/ 453383 h 7647431"/>
              <a:gd name="connsiteX0" fmla="*/ 2568686 w 8993830"/>
              <a:gd name="connsiteY0" fmla="*/ 513297 h 7707345"/>
              <a:gd name="connsiteX1" fmla="*/ 4337512 w 8993830"/>
              <a:gd name="connsiteY1" fmla="*/ 144282 h 7707345"/>
              <a:gd name="connsiteX2" fmla="*/ 5747553 w 8993830"/>
              <a:gd name="connsiteY2" fmla="*/ 3148815 h 7707345"/>
              <a:gd name="connsiteX3" fmla="*/ 8528797 w 8993830"/>
              <a:gd name="connsiteY3" fmla="*/ 5412303 h 7707345"/>
              <a:gd name="connsiteX4" fmla="*/ 8964310 w 8993830"/>
              <a:gd name="connsiteY4" fmla="*/ 7668614 h 7707345"/>
              <a:gd name="connsiteX5" fmla="*/ 8957184 w 8993830"/>
              <a:gd name="connsiteY5" fmla="*/ 7707345 h 7707345"/>
              <a:gd name="connsiteX6" fmla="*/ 0 w 8993830"/>
              <a:gd name="connsiteY6" fmla="*/ 6364185 h 7707345"/>
              <a:gd name="connsiteX7" fmla="*/ 808434 w 8993830"/>
              <a:gd name="connsiteY7" fmla="*/ 835925 h 7707345"/>
              <a:gd name="connsiteX8" fmla="*/ 2568686 w 8993830"/>
              <a:gd name="connsiteY8" fmla="*/ 513297 h 7707345"/>
              <a:gd name="connsiteX0" fmla="*/ 2568686 w 8993830"/>
              <a:gd name="connsiteY0" fmla="*/ 67626 h 7261674"/>
              <a:gd name="connsiteX1" fmla="*/ 4502352 w 8993830"/>
              <a:gd name="connsiteY1" fmla="*/ 997255 h 7261674"/>
              <a:gd name="connsiteX2" fmla="*/ 5747553 w 8993830"/>
              <a:gd name="connsiteY2" fmla="*/ 2703144 h 7261674"/>
              <a:gd name="connsiteX3" fmla="*/ 8528797 w 8993830"/>
              <a:gd name="connsiteY3" fmla="*/ 4966632 h 7261674"/>
              <a:gd name="connsiteX4" fmla="*/ 8964310 w 8993830"/>
              <a:gd name="connsiteY4" fmla="*/ 7222943 h 7261674"/>
              <a:gd name="connsiteX5" fmla="*/ 8957184 w 8993830"/>
              <a:gd name="connsiteY5" fmla="*/ 7261674 h 7261674"/>
              <a:gd name="connsiteX6" fmla="*/ 0 w 8993830"/>
              <a:gd name="connsiteY6" fmla="*/ 5918514 h 7261674"/>
              <a:gd name="connsiteX7" fmla="*/ 808434 w 8993830"/>
              <a:gd name="connsiteY7" fmla="*/ 390254 h 7261674"/>
              <a:gd name="connsiteX8" fmla="*/ 2568686 w 8993830"/>
              <a:gd name="connsiteY8" fmla="*/ 67626 h 7261674"/>
              <a:gd name="connsiteX0" fmla="*/ 2568686 w 8993830"/>
              <a:gd name="connsiteY0" fmla="*/ 61720 h 7255768"/>
              <a:gd name="connsiteX1" fmla="*/ 4514405 w 8993830"/>
              <a:gd name="connsiteY1" fmla="*/ 910968 h 7255768"/>
              <a:gd name="connsiteX2" fmla="*/ 5747553 w 8993830"/>
              <a:gd name="connsiteY2" fmla="*/ 2697238 h 7255768"/>
              <a:gd name="connsiteX3" fmla="*/ 8528797 w 8993830"/>
              <a:gd name="connsiteY3" fmla="*/ 4960726 h 7255768"/>
              <a:gd name="connsiteX4" fmla="*/ 8964310 w 8993830"/>
              <a:gd name="connsiteY4" fmla="*/ 7217037 h 7255768"/>
              <a:gd name="connsiteX5" fmla="*/ 8957184 w 8993830"/>
              <a:gd name="connsiteY5" fmla="*/ 7255768 h 7255768"/>
              <a:gd name="connsiteX6" fmla="*/ 0 w 8993830"/>
              <a:gd name="connsiteY6" fmla="*/ 5912608 h 7255768"/>
              <a:gd name="connsiteX7" fmla="*/ 808434 w 8993830"/>
              <a:gd name="connsiteY7" fmla="*/ 384348 h 7255768"/>
              <a:gd name="connsiteX8" fmla="*/ 2568686 w 8993830"/>
              <a:gd name="connsiteY8" fmla="*/ 61720 h 7255768"/>
              <a:gd name="connsiteX0" fmla="*/ 2568686 w 8993830"/>
              <a:gd name="connsiteY0" fmla="*/ 61720 h 7255768"/>
              <a:gd name="connsiteX1" fmla="*/ 4514405 w 8993830"/>
              <a:gd name="connsiteY1" fmla="*/ 910968 h 7255768"/>
              <a:gd name="connsiteX2" fmla="*/ 5747553 w 8993830"/>
              <a:gd name="connsiteY2" fmla="*/ 2697238 h 7255768"/>
              <a:gd name="connsiteX3" fmla="*/ 8528797 w 8993830"/>
              <a:gd name="connsiteY3" fmla="*/ 4960726 h 7255768"/>
              <a:gd name="connsiteX4" fmla="*/ 8964310 w 8993830"/>
              <a:gd name="connsiteY4" fmla="*/ 7217037 h 7255768"/>
              <a:gd name="connsiteX5" fmla="*/ 8957184 w 8993830"/>
              <a:gd name="connsiteY5" fmla="*/ 7255768 h 7255768"/>
              <a:gd name="connsiteX6" fmla="*/ 0 w 8993830"/>
              <a:gd name="connsiteY6" fmla="*/ 5912608 h 7255768"/>
              <a:gd name="connsiteX7" fmla="*/ 808434 w 8993830"/>
              <a:gd name="connsiteY7" fmla="*/ 384348 h 7255768"/>
              <a:gd name="connsiteX8" fmla="*/ 2568686 w 8993830"/>
              <a:gd name="connsiteY8" fmla="*/ 61720 h 7255768"/>
              <a:gd name="connsiteX0" fmla="*/ 2694278 w 8993830"/>
              <a:gd name="connsiteY0" fmla="*/ 40871 h 7318822"/>
              <a:gd name="connsiteX1" fmla="*/ 4514405 w 8993830"/>
              <a:gd name="connsiteY1" fmla="*/ 974022 h 7318822"/>
              <a:gd name="connsiteX2" fmla="*/ 5747553 w 8993830"/>
              <a:gd name="connsiteY2" fmla="*/ 2760292 h 7318822"/>
              <a:gd name="connsiteX3" fmla="*/ 8528797 w 8993830"/>
              <a:gd name="connsiteY3" fmla="*/ 5023780 h 7318822"/>
              <a:gd name="connsiteX4" fmla="*/ 8964310 w 8993830"/>
              <a:gd name="connsiteY4" fmla="*/ 7280091 h 7318822"/>
              <a:gd name="connsiteX5" fmla="*/ 8957184 w 8993830"/>
              <a:gd name="connsiteY5" fmla="*/ 7318822 h 7318822"/>
              <a:gd name="connsiteX6" fmla="*/ 0 w 8993830"/>
              <a:gd name="connsiteY6" fmla="*/ 5975662 h 7318822"/>
              <a:gd name="connsiteX7" fmla="*/ 808434 w 8993830"/>
              <a:gd name="connsiteY7" fmla="*/ 447402 h 7318822"/>
              <a:gd name="connsiteX8" fmla="*/ 2694278 w 8993830"/>
              <a:gd name="connsiteY8" fmla="*/ 40871 h 7318822"/>
              <a:gd name="connsiteX0" fmla="*/ 3070561 w 8993830"/>
              <a:gd name="connsiteY0" fmla="*/ 46210 h 7298556"/>
              <a:gd name="connsiteX1" fmla="*/ 4514405 w 8993830"/>
              <a:gd name="connsiteY1" fmla="*/ 953756 h 7298556"/>
              <a:gd name="connsiteX2" fmla="*/ 5747553 w 8993830"/>
              <a:gd name="connsiteY2" fmla="*/ 2740026 h 7298556"/>
              <a:gd name="connsiteX3" fmla="*/ 8528797 w 8993830"/>
              <a:gd name="connsiteY3" fmla="*/ 5003514 h 7298556"/>
              <a:gd name="connsiteX4" fmla="*/ 8964310 w 8993830"/>
              <a:gd name="connsiteY4" fmla="*/ 7259825 h 7298556"/>
              <a:gd name="connsiteX5" fmla="*/ 8957184 w 8993830"/>
              <a:gd name="connsiteY5" fmla="*/ 7298556 h 7298556"/>
              <a:gd name="connsiteX6" fmla="*/ 0 w 8993830"/>
              <a:gd name="connsiteY6" fmla="*/ 5955396 h 7298556"/>
              <a:gd name="connsiteX7" fmla="*/ 808434 w 8993830"/>
              <a:gd name="connsiteY7" fmla="*/ 427136 h 7298556"/>
              <a:gd name="connsiteX8" fmla="*/ 3070561 w 8993830"/>
              <a:gd name="connsiteY8" fmla="*/ 46210 h 7298556"/>
              <a:gd name="connsiteX0" fmla="*/ 3070561 w 8993830"/>
              <a:gd name="connsiteY0" fmla="*/ 44580 h 7296926"/>
              <a:gd name="connsiteX1" fmla="*/ 4641004 w 8993830"/>
              <a:gd name="connsiteY1" fmla="*/ 930016 h 7296926"/>
              <a:gd name="connsiteX2" fmla="*/ 5747553 w 8993830"/>
              <a:gd name="connsiteY2" fmla="*/ 2738396 h 7296926"/>
              <a:gd name="connsiteX3" fmla="*/ 8528797 w 8993830"/>
              <a:gd name="connsiteY3" fmla="*/ 5001884 h 7296926"/>
              <a:gd name="connsiteX4" fmla="*/ 8964310 w 8993830"/>
              <a:gd name="connsiteY4" fmla="*/ 7258195 h 7296926"/>
              <a:gd name="connsiteX5" fmla="*/ 8957184 w 8993830"/>
              <a:gd name="connsiteY5" fmla="*/ 7296926 h 7296926"/>
              <a:gd name="connsiteX6" fmla="*/ 0 w 8993830"/>
              <a:gd name="connsiteY6" fmla="*/ 5953766 h 7296926"/>
              <a:gd name="connsiteX7" fmla="*/ 808434 w 8993830"/>
              <a:gd name="connsiteY7" fmla="*/ 425506 h 7296926"/>
              <a:gd name="connsiteX8" fmla="*/ 3070561 w 8993830"/>
              <a:gd name="connsiteY8" fmla="*/ 44580 h 7296926"/>
              <a:gd name="connsiteX0" fmla="*/ 3070561 w 8993830"/>
              <a:gd name="connsiteY0" fmla="*/ 44580 h 7296926"/>
              <a:gd name="connsiteX1" fmla="*/ 4641004 w 8993830"/>
              <a:gd name="connsiteY1" fmla="*/ 930016 h 7296926"/>
              <a:gd name="connsiteX2" fmla="*/ 5747553 w 8993830"/>
              <a:gd name="connsiteY2" fmla="*/ 2738396 h 7296926"/>
              <a:gd name="connsiteX3" fmla="*/ 8528797 w 8993830"/>
              <a:gd name="connsiteY3" fmla="*/ 5001884 h 7296926"/>
              <a:gd name="connsiteX4" fmla="*/ 8964310 w 8993830"/>
              <a:gd name="connsiteY4" fmla="*/ 7258195 h 7296926"/>
              <a:gd name="connsiteX5" fmla="*/ 8957184 w 8993830"/>
              <a:gd name="connsiteY5" fmla="*/ 7296926 h 7296926"/>
              <a:gd name="connsiteX6" fmla="*/ 0 w 8993830"/>
              <a:gd name="connsiteY6" fmla="*/ 5953766 h 7296926"/>
              <a:gd name="connsiteX7" fmla="*/ 808434 w 8993830"/>
              <a:gd name="connsiteY7" fmla="*/ 425506 h 7296926"/>
              <a:gd name="connsiteX8" fmla="*/ 3070561 w 8993830"/>
              <a:gd name="connsiteY8" fmla="*/ 44580 h 7296926"/>
              <a:gd name="connsiteX0" fmla="*/ 3070561 w 8993830"/>
              <a:gd name="connsiteY0" fmla="*/ 44580 h 7296926"/>
              <a:gd name="connsiteX1" fmla="*/ 4641004 w 8993830"/>
              <a:gd name="connsiteY1" fmla="*/ 930016 h 7296926"/>
              <a:gd name="connsiteX2" fmla="*/ 5747553 w 8993830"/>
              <a:gd name="connsiteY2" fmla="*/ 2738396 h 7296926"/>
              <a:gd name="connsiteX3" fmla="*/ 8528797 w 8993830"/>
              <a:gd name="connsiteY3" fmla="*/ 5001884 h 7296926"/>
              <a:gd name="connsiteX4" fmla="*/ 8964310 w 8993830"/>
              <a:gd name="connsiteY4" fmla="*/ 7258195 h 7296926"/>
              <a:gd name="connsiteX5" fmla="*/ 8957184 w 8993830"/>
              <a:gd name="connsiteY5" fmla="*/ 7296926 h 7296926"/>
              <a:gd name="connsiteX6" fmla="*/ 0 w 8993830"/>
              <a:gd name="connsiteY6" fmla="*/ 5953766 h 7296926"/>
              <a:gd name="connsiteX7" fmla="*/ 808434 w 8993830"/>
              <a:gd name="connsiteY7" fmla="*/ 425506 h 7296926"/>
              <a:gd name="connsiteX8" fmla="*/ 3070561 w 8993830"/>
              <a:gd name="connsiteY8" fmla="*/ 44580 h 7296926"/>
              <a:gd name="connsiteX0" fmla="*/ 3070561 w 9050816"/>
              <a:gd name="connsiteY0" fmla="*/ 44580 h 7296926"/>
              <a:gd name="connsiteX1" fmla="*/ 4641004 w 9050816"/>
              <a:gd name="connsiteY1" fmla="*/ 930016 h 7296926"/>
              <a:gd name="connsiteX2" fmla="*/ 5747553 w 9050816"/>
              <a:gd name="connsiteY2" fmla="*/ 2738396 h 7296926"/>
              <a:gd name="connsiteX3" fmla="*/ 8773962 w 9050816"/>
              <a:gd name="connsiteY3" fmla="*/ 5079742 h 7296926"/>
              <a:gd name="connsiteX4" fmla="*/ 8964310 w 9050816"/>
              <a:gd name="connsiteY4" fmla="*/ 7258195 h 7296926"/>
              <a:gd name="connsiteX5" fmla="*/ 8957184 w 9050816"/>
              <a:gd name="connsiteY5" fmla="*/ 7296926 h 7296926"/>
              <a:gd name="connsiteX6" fmla="*/ 0 w 9050816"/>
              <a:gd name="connsiteY6" fmla="*/ 5953766 h 7296926"/>
              <a:gd name="connsiteX7" fmla="*/ 808434 w 9050816"/>
              <a:gd name="connsiteY7" fmla="*/ 425506 h 7296926"/>
              <a:gd name="connsiteX8" fmla="*/ 3070561 w 9050816"/>
              <a:gd name="connsiteY8" fmla="*/ 44580 h 7296926"/>
              <a:gd name="connsiteX0" fmla="*/ 3070561 w 9081832"/>
              <a:gd name="connsiteY0" fmla="*/ 44580 h 7296926"/>
              <a:gd name="connsiteX1" fmla="*/ 4641004 w 9081832"/>
              <a:gd name="connsiteY1" fmla="*/ 930016 h 7296926"/>
              <a:gd name="connsiteX2" fmla="*/ 6162539 w 9081832"/>
              <a:gd name="connsiteY2" fmla="*/ 3191021 h 7296926"/>
              <a:gd name="connsiteX3" fmla="*/ 8773962 w 9081832"/>
              <a:gd name="connsiteY3" fmla="*/ 5079742 h 7296926"/>
              <a:gd name="connsiteX4" fmla="*/ 8964310 w 9081832"/>
              <a:gd name="connsiteY4" fmla="*/ 7258195 h 7296926"/>
              <a:gd name="connsiteX5" fmla="*/ 8957184 w 9081832"/>
              <a:gd name="connsiteY5" fmla="*/ 7296926 h 7296926"/>
              <a:gd name="connsiteX6" fmla="*/ 0 w 9081832"/>
              <a:gd name="connsiteY6" fmla="*/ 5953766 h 7296926"/>
              <a:gd name="connsiteX7" fmla="*/ 808434 w 9081832"/>
              <a:gd name="connsiteY7" fmla="*/ 425506 h 7296926"/>
              <a:gd name="connsiteX8" fmla="*/ 3070561 w 9081832"/>
              <a:gd name="connsiteY8" fmla="*/ 44580 h 7296926"/>
              <a:gd name="connsiteX0" fmla="*/ 3070561 w 9081832"/>
              <a:gd name="connsiteY0" fmla="*/ 106064 h 7358410"/>
              <a:gd name="connsiteX1" fmla="*/ 4300429 w 9081832"/>
              <a:gd name="connsiteY1" fmla="*/ 1823958 h 7358410"/>
              <a:gd name="connsiteX2" fmla="*/ 6162539 w 9081832"/>
              <a:gd name="connsiteY2" fmla="*/ 3252505 h 7358410"/>
              <a:gd name="connsiteX3" fmla="*/ 8773962 w 9081832"/>
              <a:gd name="connsiteY3" fmla="*/ 5141226 h 7358410"/>
              <a:gd name="connsiteX4" fmla="*/ 8964310 w 9081832"/>
              <a:gd name="connsiteY4" fmla="*/ 7319679 h 7358410"/>
              <a:gd name="connsiteX5" fmla="*/ 8957184 w 9081832"/>
              <a:gd name="connsiteY5" fmla="*/ 7358410 h 7358410"/>
              <a:gd name="connsiteX6" fmla="*/ 0 w 9081832"/>
              <a:gd name="connsiteY6" fmla="*/ 6015250 h 7358410"/>
              <a:gd name="connsiteX7" fmla="*/ 808434 w 9081832"/>
              <a:gd name="connsiteY7" fmla="*/ 486990 h 7358410"/>
              <a:gd name="connsiteX8" fmla="*/ 3070561 w 9081832"/>
              <a:gd name="connsiteY8" fmla="*/ 106064 h 7358410"/>
              <a:gd name="connsiteX0" fmla="*/ 2751088 w 9081832"/>
              <a:gd name="connsiteY0" fmla="*/ 668469 h 7023551"/>
              <a:gd name="connsiteX1" fmla="*/ 4300429 w 9081832"/>
              <a:gd name="connsiteY1" fmla="*/ 1489099 h 7023551"/>
              <a:gd name="connsiteX2" fmla="*/ 6162539 w 9081832"/>
              <a:gd name="connsiteY2" fmla="*/ 2917646 h 7023551"/>
              <a:gd name="connsiteX3" fmla="*/ 8773962 w 9081832"/>
              <a:gd name="connsiteY3" fmla="*/ 4806367 h 7023551"/>
              <a:gd name="connsiteX4" fmla="*/ 8964310 w 9081832"/>
              <a:gd name="connsiteY4" fmla="*/ 6984820 h 7023551"/>
              <a:gd name="connsiteX5" fmla="*/ 8957184 w 9081832"/>
              <a:gd name="connsiteY5" fmla="*/ 7023551 h 7023551"/>
              <a:gd name="connsiteX6" fmla="*/ 0 w 9081832"/>
              <a:gd name="connsiteY6" fmla="*/ 5680391 h 7023551"/>
              <a:gd name="connsiteX7" fmla="*/ 808434 w 9081832"/>
              <a:gd name="connsiteY7" fmla="*/ 152131 h 7023551"/>
              <a:gd name="connsiteX8" fmla="*/ 2751088 w 9081832"/>
              <a:gd name="connsiteY8" fmla="*/ 668469 h 7023551"/>
              <a:gd name="connsiteX0" fmla="*/ 2751088 w 9081832"/>
              <a:gd name="connsiteY0" fmla="*/ 9748 h 6364830"/>
              <a:gd name="connsiteX1" fmla="*/ 4300429 w 9081832"/>
              <a:gd name="connsiteY1" fmla="*/ 830378 h 6364830"/>
              <a:gd name="connsiteX2" fmla="*/ 6162539 w 9081832"/>
              <a:gd name="connsiteY2" fmla="*/ 2258925 h 6364830"/>
              <a:gd name="connsiteX3" fmla="*/ 8773962 w 9081832"/>
              <a:gd name="connsiteY3" fmla="*/ 4147646 h 6364830"/>
              <a:gd name="connsiteX4" fmla="*/ 8964310 w 9081832"/>
              <a:gd name="connsiteY4" fmla="*/ 6326099 h 6364830"/>
              <a:gd name="connsiteX5" fmla="*/ 8957184 w 9081832"/>
              <a:gd name="connsiteY5" fmla="*/ 6364830 h 6364830"/>
              <a:gd name="connsiteX6" fmla="*/ 0 w 9081832"/>
              <a:gd name="connsiteY6" fmla="*/ 5021670 h 6364830"/>
              <a:gd name="connsiteX7" fmla="*/ 660281 w 9081832"/>
              <a:gd name="connsiteY7" fmla="*/ 549921 h 6364830"/>
              <a:gd name="connsiteX8" fmla="*/ 2751088 w 9081832"/>
              <a:gd name="connsiteY8" fmla="*/ 9748 h 6364830"/>
              <a:gd name="connsiteX0" fmla="*/ 2757633 w 9081832"/>
              <a:gd name="connsiteY0" fmla="*/ 75527 h 6131694"/>
              <a:gd name="connsiteX1" fmla="*/ 4300429 w 9081832"/>
              <a:gd name="connsiteY1" fmla="*/ 597242 h 6131694"/>
              <a:gd name="connsiteX2" fmla="*/ 6162539 w 9081832"/>
              <a:gd name="connsiteY2" fmla="*/ 2025789 h 6131694"/>
              <a:gd name="connsiteX3" fmla="*/ 8773962 w 9081832"/>
              <a:gd name="connsiteY3" fmla="*/ 3914510 h 6131694"/>
              <a:gd name="connsiteX4" fmla="*/ 8964310 w 9081832"/>
              <a:gd name="connsiteY4" fmla="*/ 6092963 h 6131694"/>
              <a:gd name="connsiteX5" fmla="*/ 8957184 w 9081832"/>
              <a:gd name="connsiteY5" fmla="*/ 6131694 h 6131694"/>
              <a:gd name="connsiteX6" fmla="*/ 0 w 9081832"/>
              <a:gd name="connsiteY6" fmla="*/ 4788534 h 6131694"/>
              <a:gd name="connsiteX7" fmla="*/ 660281 w 9081832"/>
              <a:gd name="connsiteY7" fmla="*/ 316785 h 6131694"/>
              <a:gd name="connsiteX8" fmla="*/ 2757633 w 9081832"/>
              <a:gd name="connsiteY8" fmla="*/ 75527 h 6131694"/>
              <a:gd name="connsiteX0" fmla="*/ 2757633 w 9081832"/>
              <a:gd name="connsiteY0" fmla="*/ 85653 h 6141820"/>
              <a:gd name="connsiteX1" fmla="*/ 4770663 w 9081832"/>
              <a:gd name="connsiteY1" fmla="*/ 760070 h 6141820"/>
              <a:gd name="connsiteX2" fmla="*/ 6162539 w 9081832"/>
              <a:gd name="connsiteY2" fmla="*/ 2035915 h 6141820"/>
              <a:gd name="connsiteX3" fmla="*/ 8773962 w 9081832"/>
              <a:gd name="connsiteY3" fmla="*/ 3924636 h 6141820"/>
              <a:gd name="connsiteX4" fmla="*/ 8964310 w 9081832"/>
              <a:gd name="connsiteY4" fmla="*/ 6103089 h 6141820"/>
              <a:gd name="connsiteX5" fmla="*/ 8957184 w 9081832"/>
              <a:gd name="connsiteY5" fmla="*/ 6141820 h 6141820"/>
              <a:gd name="connsiteX6" fmla="*/ 0 w 9081832"/>
              <a:gd name="connsiteY6" fmla="*/ 4798660 h 6141820"/>
              <a:gd name="connsiteX7" fmla="*/ 660281 w 9081832"/>
              <a:gd name="connsiteY7" fmla="*/ 326911 h 6141820"/>
              <a:gd name="connsiteX8" fmla="*/ 2757633 w 9081832"/>
              <a:gd name="connsiteY8" fmla="*/ 85653 h 6141820"/>
              <a:gd name="connsiteX0" fmla="*/ 2757633 w 9072936"/>
              <a:gd name="connsiteY0" fmla="*/ 85653 h 6141820"/>
              <a:gd name="connsiteX1" fmla="*/ 4770663 w 9072936"/>
              <a:gd name="connsiteY1" fmla="*/ 760070 h 6141820"/>
              <a:gd name="connsiteX2" fmla="*/ 6162539 w 9072936"/>
              <a:gd name="connsiteY2" fmla="*/ 2035915 h 6141820"/>
              <a:gd name="connsiteX3" fmla="*/ 8755355 w 9072936"/>
              <a:gd name="connsiteY3" fmla="*/ 3500629 h 6141820"/>
              <a:gd name="connsiteX4" fmla="*/ 8964310 w 9072936"/>
              <a:gd name="connsiteY4" fmla="*/ 6103089 h 6141820"/>
              <a:gd name="connsiteX5" fmla="*/ 8957184 w 9072936"/>
              <a:gd name="connsiteY5" fmla="*/ 6141820 h 6141820"/>
              <a:gd name="connsiteX6" fmla="*/ 0 w 9072936"/>
              <a:gd name="connsiteY6" fmla="*/ 4798660 h 6141820"/>
              <a:gd name="connsiteX7" fmla="*/ 660281 w 9072936"/>
              <a:gd name="connsiteY7" fmla="*/ 326911 h 6141820"/>
              <a:gd name="connsiteX8" fmla="*/ 2757633 w 9072936"/>
              <a:gd name="connsiteY8" fmla="*/ 85653 h 6141820"/>
              <a:gd name="connsiteX0" fmla="*/ 2757633 w 9105366"/>
              <a:gd name="connsiteY0" fmla="*/ 85653 h 6141820"/>
              <a:gd name="connsiteX1" fmla="*/ 4770663 w 9105366"/>
              <a:gd name="connsiteY1" fmla="*/ 760070 h 6141820"/>
              <a:gd name="connsiteX2" fmla="*/ 5639571 w 9105366"/>
              <a:gd name="connsiteY2" fmla="*/ 2234881 h 6141820"/>
              <a:gd name="connsiteX3" fmla="*/ 8755355 w 9105366"/>
              <a:gd name="connsiteY3" fmla="*/ 3500629 h 6141820"/>
              <a:gd name="connsiteX4" fmla="*/ 8964310 w 9105366"/>
              <a:gd name="connsiteY4" fmla="*/ 6103089 h 6141820"/>
              <a:gd name="connsiteX5" fmla="*/ 8957184 w 9105366"/>
              <a:gd name="connsiteY5" fmla="*/ 6141820 h 6141820"/>
              <a:gd name="connsiteX6" fmla="*/ 0 w 9105366"/>
              <a:gd name="connsiteY6" fmla="*/ 4798660 h 6141820"/>
              <a:gd name="connsiteX7" fmla="*/ 660281 w 9105366"/>
              <a:gd name="connsiteY7" fmla="*/ 326911 h 6141820"/>
              <a:gd name="connsiteX8" fmla="*/ 2757633 w 9105366"/>
              <a:gd name="connsiteY8" fmla="*/ 85653 h 6141820"/>
              <a:gd name="connsiteX0" fmla="*/ 2757633 w 9105366"/>
              <a:gd name="connsiteY0" fmla="*/ 164224 h 6220391"/>
              <a:gd name="connsiteX1" fmla="*/ 2852541 w 9105366"/>
              <a:gd name="connsiteY1" fmla="*/ 36316 h 6220391"/>
              <a:gd name="connsiteX2" fmla="*/ 4770663 w 9105366"/>
              <a:gd name="connsiteY2" fmla="*/ 838641 h 6220391"/>
              <a:gd name="connsiteX3" fmla="*/ 5639571 w 9105366"/>
              <a:gd name="connsiteY3" fmla="*/ 2313452 h 6220391"/>
              <a:gd name="connsiteX4" fmla="*/ 8755355 w 9105366"/>
              <a:gd name="connsiteY4" fmla="*/ 3579200 h 6220391"/>
              <a:gd name="connsiteX5" fmla="*/ 8964310 w 9105366"/>
              <a:gd name="connsiteY5" fmla="*/ 6181660 h 6220391"/>
              <a:gd name="connsiteX6" fmla="*/ 8957184 w 9105366"/>
              <a:gd name="connsiteY6" fmla="*/ 6220391 h 6220391"/>
              <a:gd name="connsiteX7" fmla="*/ 0 w 9105366"/>
              <a:gd name="connsiteY7" fmla="*/ 4877231 h 6220391"/>
              <a:gd name="connsiteX8" fmla="*/ 660281 w 9105366"/>
              <a:gd name="connsiteY8" fmla="*/ 405482 h 6220391"/>
              <a:gd name="connsiteX9" fmla="*/ 2757633 w 9105366"/>
              <a:gd name="connsiteY9" fmla="*/ 164224 h 6220391"/>
              <a:gd name="connsiteX0" fmla="*/ 2757633 w 9105366"/>
              <a:gd name="connsiteY0" fmla="*/ 35003 h 6091170"/>
              <a:gd name="connsiteX1" fmla="*/ 4770663 w 9105366"/>
              <a:gd name="connsiteY1" fmla="*/ 709420 h 6091170"/>
              <a:gd name="connsiteX2" fmla="*/ 5639571 w 9105366"/>
              <a:gd name="connsiteY2" fmla="*/ 2184231 h 6091170"/>
              <a:gd name="connsiteX3" fmla="*/ 8755355 w 9105366"/>
              <a:gd name="connsiteY3" fmla="*/ 3449979 h 6091170"/>
              <a:gd name="connsiteX4" fmla="*/ 8964310 w 9105366"/>
              <a:gd name="connsiteY4" fmla="*/ 6052439 h 6091170"/>
              <a:gd name="connsiteX5" fmla="*/ 8957184 w 9105366"/>
              <a:gd name="connsiteY5" fmla="*/ 6091170 h 6091170"/>
              <a:gd name="connsiteX6" fmla="*/ 0 w 9105366"/>
              <a:gd name="connsiteY6" fmla="*/ 4748010 h 6091170"/>
              <a:gd name="connsiteX7" fmla="*/ 660281 w 9105366"/>
              <a:gd name="connsiteY7" fmla="*/ 276261 h 6091170"/>
              <a:gd name="connsiteX8" fmla="*/ 2757633 w 9105366"/>
              <a:gd name="connsiteY8" fmla="*/ 35003 h 6091170"/>
              <a:gd name="connsiteX0" fmla="*/ 2777220 w 9105366"/>
              <a:gd name="connsiteY0" fmla="*/ 0 h 6186787"/>
              <a:gd name="connsiteX1" fmla="*/ 4770663 w 9105366"/>
              <a:gd name="connsiteY1" fmla="*/ 805037 h 6186787"/>
              <a:gd name="connsiteX2" fmla="*/ 5639571 w 9105366"/>
              <a:gd name="connsiteY2" fmla="*/ 2279848 h 6186787"/>
              <a:gd name="connsiteX3" fmla="*/ 8755355 w 9105366"/>
              <a:gd name="connsiteY3" fmla="*/ 3545596 h 6186787"/>
              <a:gd name="connsiteX4" fmla="*/ 8964310 w 9105366"/>
              <a:gd name="connsiteY4" fmla="*/ 6148056 h 6186787"/>
              <a:gd name="connsiteX5" fmla="*/ 8957184 w 9105366"/>
              <a:gd name="connsiteY5" fmla="*/ 6186787 h 6186787"/>
              <a:gd name="connsiteX6" fmla="*/ 0 w 9105366"/>
              <a:gd name="connsiteY6" fmla="*/ 4843627 h 6186787"/>
              <a:gd name="connsiteX7" fmla="*/ 660281 w 9105366"/>
              <a:gd name="connsiteY7" fmla="*/ 371878 h 6186787"/>
              <a:gd name="connsiteX8" fmla="*/ 2777220 w 9105366"/>
              <a:gd name="connsiteY8" fmla="*/ 0 h 6186787"/>
              <a:gd name="connsiteX0" fmla="*/ 2777220 w 9105366"/>
              <a:gd name="connsiteY0" fmla="*/ 143868 h 6330655"/>
              <a:gd name="connsiteX1" fmla="*/ 4770663 w 9105366"/>
              <a:gd name="connsiteY1" fmla="*/ 948905 h 6330655"/>
              <a:gd name="connsiteX2" fmla="*/ 5639571 w 9105366"/>
              <a:gd name="connsiteY2" fmla="*/ 2423716 h 6330655"/>
              <a:gd name="connsiteX3" fmla="*/ 8755355 w 9105366"/>
              <a:gd name="connsiteY3" fmla="*/ 3689464 h 6330655"/>
              <a:gd name="connsiteX4" fmla="*/ 8964310 w 9105366"/>
              <a:gd name="connsiteY4" fmla="*/ 6291924 h 6330655"/>
              <a:gd name="connsiteX5" fmla="*/ 8957184 w 9105366"/>
              <a:gd name="connsiteY5" fmla="*/ 6330655 h 6330655"/>
              <a:gd name="connsiteX6" fmla="*/ 0 w 9105366"/>
              <a:gd name="connsiteY6" fmla="*/ 4987495 h 6330655"/>
              <a:gd name="connsiteX7" fmla="*/ 660281 w 9105366"/>
              <a:gd name="connsiteY7" fmla="*/ 515746 h 6330655"/>
              <a:gd name="connsiteX8" fmla="*/ 2777220 w 9105366"/>
              <a:gd name="connsiteY8" fmla="*/ 143868 h 6330655"/>
              <a:gd name="connsiteX0" fmla="*/ 2777220 w 9105366"/>
              <a:gd name="connsiteY0" fmla="*/ 136153 h 6322940"/>
              <a:gd name="connsiteX1" fmla="*/ 4357701 w 9105366"/>
              <a:gd name="connsiteY1" fmla="*/ 817623 h 6322940"/>
              <a:gd name="connsiteX2" fmla="*/ 5639571 w 9105366"/>
              <a:gd name="connsiteY2" fmla="*/ 2416001 h 6322940"/>
              <a:gd name="connsiteX3" fmla="*/ 8755355 w 9105366"/>
              <a:gd name="connsiteY3" fmla="*/ 3681749 h 6322940"/>
              <a:gd name="connsiteX4" fmla="*/ 8964310 w 9105366"/>
              <a:gd name="connsiteY4" fmla="*/ 6284209 h 6322940"/>
              <a:gd name="connsiteX5" fmla="*/ 8957184 w 9105366"/>
              <a:gd name="connsiteY5" fmla="*/ 6322940 h 6322940"/>
              <a:gd name="connsiteX6" fmla="*/ 0 w 9105366"/>
              <a:gd name="connsiteY6" fmla="*/ 4979780 h 6322940"/>
              <a:gd name="connsiteX7" fmla="*/ 660281 w 9105366"/>
              <a:gd name="connsiteY7" fmla="*/ 508031 h 6322940"/>
              <a:gd name="connsiteX8" fmla="*/ 2777220 w 9105366"/>
              <a:gd name="connsiteY8" fmla="*/ 136153 h 6322940"/>
              <a:gd name="connsiteX0" fmla="*/ 2777220 w 9105366"/>
              <a:gd name="connsiteY0" fmla="*/ 38516 h 6225303"/>
              <a:gd name="connsiteX1" fmla="*/ 4357701 w 9105366"/>
              <a:gd name="connsiteY1" fmla="*/ 719986 h 6225303"/>
              <a:gd name="connsiteX2" fmla="*/ 5639571 w 9105366"/>
              <a:gd name="connsiteY2" fmla="*/ 2318364 h 6225303"/>
              <a:gd name="connsiteX3" fmla="*/ 8755355 w 9105366"/>
              <a:gd name="connsiteY3" fmla="*/ 3584112 h 6225303"/>
              <a:gd name="connsiteX4" fmla="*/ 8964310 w 9105366"/>
              <a:gd name="connsiteY4" fmla="*/ 6186572 h 6225303"/>
              <a:gd name="connsiteX5" fmla="*/ 8957184 w 9105366"/>
              <a:gd name="connsiteY5" fmla="*/ 6225303 h 6225303"/>
              <a:gd name="connsiteX6" fmla="*/ 0 w 9105366"/>
              <a:gd name="connsiteY6" fmla="*/ 4882143 h 6225303"/>
              <a:gd name="connsiteX7" fmla="*/ 660281 w 9105366"/>
              <a:gd name="connsiteY7" fmla="*/ 410394 h 6225303"/>
              <a:gd name="connsiteX8" fmla="*/ 2777220 w 9105366"/>
              <a:gd name="connsiteY8" fmla="*/ 38516 h 6225303"/>
              <a:gd name="connsiteX0" fmla="*/ 2777220 w 9105366"/>
              <a:gd name="connsiteY0" fmla="*/ 20784 h 6207571"/>
              <a:gd name="connsiteX1" fmla="*/ 4357701 w 9105366"/>
              <a:gd name="connsiteY1" fmla="*/ 702254 h 6207571"/>
              <a:gd name="connsiteX2" fmla="*/ 5639571 w 9105366"/>
              <a:gd name="connsiteY2" fmla="*/ 2300632 h 6207571"/>
              <a:gd name="connsiteX3" fmla="*/ 8755355 w 9105366"/>
              <a:gd name="connsiteY3" fmla="*/ 3566380 h 6207571"/>
              <a:gd name="connsiteX4" fmla="*/ 8964310 w 9105366"/>
              <a:gd name="connsiteY4" fmla="*/ 6168840 h 6207571"/>
              <a:gd name="connsiteX5" fmla="*/ 8957184 w 9105366"/>
              <a:gd name="connsiteY5" fmla="*/ 6207571 h 6207571"/>
              <a:gd name="connsiteX6" fmla="*/ 0 w 9105366"/>
              <a:gd name="connsiteY6" fmla="*/ 4864411 h 6207571"/>
              <a:gd name="connsiteX7" fmla="*/ 660281 w 9105366"/>
              <a:gd name="connsiteY7" fmla="*/ 392662 h 6207571"/>
              <a:gd name="connsiteX8" fmla="*/ 2777220 w 9105366"/>
              <a:gd name="connsiteY8" fmla="*/ 20784 h 6207571"/>
              <a:gd name="connsiteX0" fmla="*/ 2777220 w 9105366"/>
              <a:gd name="connsiteY0" fmla="*/ 20784 h 6207571"/>
              <a:gd name="connsiteX1" fmla="*/ 4357701 w 9105366"/>
              <a:gd name="connsiteY1" fmla="*/ 702254 h 6207571"/>
              <a:gd name="connsiteX2" fmla="*/ 5639571 w 9105366"/>
              <a:gd name="connsiteY2" fmla="*/ 2300632 h 6207571"/>
              <a:gd name="connsiteX3" fmla="*/ 8755355 w 9105366"/>
              <a:gd name="connsiteY3" fmla="*/ 3566380 h 6207571"/>
              <a:gd name="connsiteX4" fmla="*/ 8964310 w 9105366"/>
              <a:gd name="connsiteY4" fmla="*/ 6168840 h 6207571"/>
              <a:gd name="connsiteX5" fmla="*/ 8957184 w 9105366"/>
              <a:gd name="connsiteY5" fmla="*/ 6207571 h 6207571"/>
              <a:gd name="connsiteX6" fmla="*/ 0 w 9105366"/>
              <a:gd name="connsiteY6" fmla="*/ 4864411 h 6207571"/>
              <a:gd name="connsiteX7" fmla="*/ 660281 w 9105366"/>
              <a:gd name="connsiteY7" fmla="*/ 392662 h 6207571"/>
              <a:gd name="connsiteX8" fmla="*/ 2777220 w 9105366"/>
              <a:gd name="connsiteY8" fmla="*/ 20784 h 6207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05366" h="6207571">
                <a:moveTo>
                  <a:pt x="2777220" y="20784"/>
                </a:moveTo>
                <a:cubicBezTo>
                  <a:pt x="3393457" y="72383"/>
                  <a:pt x="4031358" y="344879"/>
                  <a:pt x="4357701" y="702254"/>
                </a:cubicBezTo>
                <a:cubicBezTo>
                  <a:pt x="4684044" y="1059629"/>
                  <a:pt x="4906629" y="1823278"/>
                  <a:pt x="5639571" y="2300632"/>
                </a:cubicBezTo>
                <a:cubicBezTo>
                  <a:pt x="6372513" y="2777986"/>
                  <a:pt x="8201232" y="2921679"/>
                  <a:pt x="8755355" y="3566380"/>
                </a:cubicBezTo>
                <a:cubicBezTo>
                  <a:pt x="9309478" y="4211081"/>
                  <a:pt x="9064453" y="5485375"/>
                  <a:pt x="8964310" y="6168840"/>
                </a:cubicBezTo>
                <a:lnTo>
                  <a:pt x="8957184" y="6207571"/>
                </a:lnTo>
                <a:lnTo>
                  <a:pt x="0" y="4864411"/>
                </a:lnTo>
                <a:lnTo>
                  <a:pt x="660281" y="392662"/>
                </a:lnTo>
                <a:cubicBezTo>
                  <a:pt x="1401990" y="-13220"/>
                  <a:pt x="2160983" y="-30815"/>
                  <a:pt x="2777220" y="2078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2641901C-BDD0-BBE5-99BD-A3D2EEB79B1B}"/>
              </a:ext>
            </a:extLst>
          </p:cNvPr>
          <p:cNvSpPr/>
          <p:nvPr userDrawn="1"/>
        </p:nvSpPr>
        <p:spPr>
          <a:xfrm rot="615400" flipV="1">
            <a:off x="-304097" y="-787123"/>
            <a:ext cx="8486445" cy="5682407"/>
          </a:xfrm>
          <a:custGeom>
            <a:avLst/>
            <a:gdLst>
              <a:gd name="connsiteX0" fmla="*/ 1221122 w 8417427"/>
              <a:gd name="connsiteY0" fmla="*/ 0 h 8262568"/>
              <a:gd name="connsiteX1" fmla="*/ 4226385 w 8417427"/>
              <a:gd name="connsiteY1" fmla="*/ 543801 h 8262568"/>
              <a:gd name="connsiteX2" fmla="*/ 4237796 w 8417427"/>
              <a:gd name="connsiteY2" fmla="*/ 554147 h 8262568"/>
              <a:gd name="connsiteX3" fmla="*/ 5606694 w 8417427"/>
              <a:gd name="connsiteY3" fmla="*/ 3790528 h 8262568"/>
              <a:gd name="connsiteX4" fmla="*/ 8077978 w 8417427"/>
              <a:gd name="connsiteY4" fmla="*/ 6056010 h 8262568"/>
              <a:gd name="connsiteX5" fmla="*/ 8385845 w 8417427"/>
              <a:gd name="connsiteY5" fmla="*/ 8157297 h 8262568"/>
              <a:gd name="connsiteX6" fmla="*/ 8367847 w 8417427"/>
              <a:gd name="connsiteY6" fmla="*/ 8262568 h 8262568"/>
              <a:gd name="connsiteX7" fmla="*/ 0 w 8417427"/>
              <a:gd name="connsiteY7" fmla="*/ 6748409 h 8262568"/>
              <a:gd name="connsiteX0" fmla="*/ 803227 w 8417427"/>
              <a:gd name="connsiteY0" fmla="*/ 1765655 h 7718767"/>
              <a:gd name="connsiteX1" fmla="*/ 4226385 w 8417427"/>
              <a:gd name="connsiteY1" fmla="*/ 0 h 7718767"/>
              <a:gd name="connsiteX2" fmla="*/ 4237796 w 8417427"/>
              <a:gd name="connsiteY2" fmla="*/ 10346 h 7718767"/>
              <a:gd name="connsiteX3" fmla="*/ 5606694 w 8417427"/>
              <a:gd name="connsiteY3" fmla="*/ 3246727 h 7718767"/>
              <a:gd name="connsiteX4" fmla="*/ 8077978 w 8417427"/>
              <a:gd name="connsiteY4" fmla="*/ 5512209 h 7718767"/>
              <a:gd name="connsiteX5" fmla="*/ 8385845 w 8417427"/>
              <a:gd name="connsiteY5" fmla="*/ 7613496 h 7718767"/>
              <a:gd name="connsiteX6" fmla="*/ 8367847 w 8417427"/>
              <a:gd name="connsiteY6" fmla="*/ 7718767 h 7718767"/>
              <a:gd name="connsiteX7" fmla="*/ 0 w 8417427"/>
              <a:gd name="connsiteY7" fmla="*/ 6204608 h 7718767"/>
              <a:gd name="connsiteX8" fmla="*/ 803227 w 8417427"/>
              <a:gd name="connsiteY8" fmla="*/ 1765655 h 7718767"/>
              <a:gd name="connsiteX0" fmla="*/ 803227 w 8417427"/>
              <a:gd name="connsiteY0" fmla="*/ 1765655 h 7718767"/>
              <a:gd name="connsiteX1" fmla="*/ 4226385 w 8417427"/>
              <a:gd name="connsiteY1" fmla="*/ 0 h 7718767"/>
              <a:gd name="connsiteX2" fmla="*/ 3043700 w 8417427"/>
              <a:gd name="connsiteY2" fmla="*/ 1074574 h 7718767"/>
              <a:gd name="connsiteX3" fmla="*/ 5606694 w 8417427"/>
              <a:gd name="connsiteY3" fmla="*/ 3246727 h 7718767"/>
              <a:gd name="connsiteX4" fmla="*/ 8077978 w 8417427"/>
              <a:gd name="connsiteY4" fmla="*/ 5512209 h 7718767"/>
              <a:gd name="connsiteX5" fmla="*/ 8385845 w 8417427"/>
              <a:gd name="connsiteY5" fmla="*/ 7613496 h 7718767"/>
              <a:gd name="connsiteX6" fmla="*/ 8367847 w 8417427"/>
              <a:gd name="connsiteY6" fmla="*/ 7718767 h 7718767"/>
              <a:gd name="connsiteX7" fmla="*/ 0 w 8417427"/>
              <a:gd name="connsiteY7" fmla="*/ 6204608 h 7718767"/>
              <a:gd name="connsiteX8" fmla="*/ 803227 w 8417427"/>
              <a:gd name="connsiteY8" fmla="*/ 1765655 h 7718767"/>
              <a:gd name="connsiteX0" fmla="*/ 803227 w 8417427"/>
              <a:gd name="connsiteY0" fmla="*/ 1765655 h 7718767"/>
              <a:gd name="connsiteX1" fmla="*/ 4226385 w 8417427"/>
              <a:gd name="connsiteY1" fmla="*/ 0 h 7718767"/>
              <a:gd name="connsiteX2" fmla="*/ 5606694 w 8417427"/>
              <a:gd name="connsiteY2" fmla="*/ 3246727 h 7718767"/>
              <a:gd name="connsiteX3" fmla="*/ 8077978 w 8417427"/>
              <a:gd name="connsiteY3" fmla="*/ 5512209 h 7718767"/>
              <a:gd name="connsiteX4" fmla="*/ 8385845 w 8417427"/>
              <a:gd name="connsiteY4" fmla="*/ 7613496 h 7718767"/>
              <a:gd name="connsiteX5" fmla="*/ 8367847 w 8417427"/>
              <a:gd name="connsiteY5" fmla="*/ 7718767 h 7718767"/>
              <a:gd name="connsiteX6" fmla="*/ 0 w 8417427"/>
              <a:gd name="connsiteY6" fmla="*/ 6204608 h 7718767"/>
              <a:gd name="connsiteX7" fmla="*/ 803227 w 8417427"/>
              <a:gd name="connsiteY7" fmla="*/ 1765655 h 7718767"/>
              <a:gd name="connsiteX0" fmla="*/ 803227 w 8417427"/>
              <a:gd name="connsiteY0" fmla="*/ 0 h 5953112"/>
              <a:gd name="connsiteX1" fmla="*/ 5606694 w 8417427"/>
              <a:gd name="connsiteY1" fmla="*/ 1481072 h 5953112"/>
              <a:gd name="connsiteX2" fmla="*/ 8077978 w 8417427"/>
              <a:gd name="connsiteY2" fmla="*/ 3746554 h 5953112"/>
              <a:gd name="connsiteX3" fmla="*/ 8385845 w 8417427"/>
              <a:gd name="connsiteY3" fmla="*/ 5847841 h 5953112"/>
              <a:gd name="connsiteX4" fmla="*/ 8367847 w 8417427"/>
              <a:gd name="connsiteY4" fmla="*/ 5953112 h 5953112"/>
              <a:gd name="connsiteX5" fmla="*/ 0 w 8417427"/>
              <a:gd name="connsiteY5" fmla="*/ 4438953 h 5953112"/>
              <a:gd name="connsiteX6" fmla="*/ 803227 w 8417427"/>
              <a:gd name="connsiteY6" fmla="*/ 0 h 5953112"/>
              <a:gd name="connsiteX0" fmla="*/ 803227 w 8522795"/>
              <a:gd name="connsiteY0" fmla="*/ 0 h 5953112"/>
              <a:gd name="connsiteX1" fmla="*/ 4283862 w 8522795"/>
              <a:gd name="connsiteY1" fmla="*/ 746106 h 5953112"/>
              <a:gd name="connsiteX2" fmla="*/ 8077978 w 8522795"/>
              <a:gd name="connsiteY2" fmla="*/ 3746554 h 5953112"/>
              <a:gd name="connsiteX3" fmla="*/ 8385845 w 8522795"/>
              <a:gd name="connsiteY3" fmla="*/ 5847841 h 5953112"/>
              <a:gd name="connsiteX4" fmla="*/ 8367847 w 8522795"/>
              <a:gd name="connsiteY4" fmla="*/ 5953112 h 5953112"/>
              <a:gd name="connsiteX5" fmla="*/ 0 w 8522795"/>
              <a:gd name="connsiteY5" fmla="*/ 4438953 h 5953112"/>
              <a:gd name="connsiteX6" fmla="*/ 803227 w 8522795"/>
              <a:gd name="connsiteY6" fmla="*/ 0 h 5953112"/>
              <a:gd name="connsiteX0" fmla="*/ 803227 w 8522795"/>
              <a:gd name="connsiteY0" fmla="*/ 231608 h 6184720"/>
              <a:gd name="connsiteX1" fmla="*/ 4283862 w 8522795"/>
              <a:gd name="connsiteY1" fmla="*/ 977714 h 6184720"/>
              <a:gd name="connsiteX2" fmla="*/ 8077978 w 8522795"/>
              <a:gd name="connsiteY2" fmla="*/ 3978162 h 6184720"/>
              <a:gd name="connsiteX3" fmla="*/ 8385845 w 8522795"/>
              <a:gd name="connsiteY3" fmla="*/ 6079449 h 6184720"/>
              <a:gd name="connsiteX4" fmla="*/ 8367847 w 8522795"/>
              <a:gd name="connsiteY4" fmla="*/ 6184720 h 6184720"/>
              <a:gd name="connsiteX5" fmla="*/ 0 w 8522795"/>
              <a:gd name="connsiteY5" fmla="*/ 4670561 h 6184720"/>
              <a:gd name="connsiteX6" fmla="*/ 803227 w 8522795"/>
              <a:gd name="connsiteY6" fmla="*/ 231608 h 6184720"/>
              <a:gd name="connsiteX0" fmla="*/ 803227 w 8522795"/>
              <a:gd name="connsiteY0" fmla="*/ 255057 h 6208169"/>
              <a:gd name="connsiteX1" fmla="*/ 4283862 w 8522795"/>
              <a:gd name="connsiteY1" fmla="*/ 1001163 h 6208169"/>
              <a:gd name="connsiteX2" fmla="*/ 8077978 w 8522795"/>
              <a:gd name="connsiteY2" fmla="*/ 4001611 h 6208169"/>
              <a:gd name="connsiteX3" fmla="*/ 8385845 w 8522795"/>
              <a:gd name="connsiteY3" fmla="*/ 6102898 h 6208169"/>
              <a:gd name="connsiteX4" fmla="*/ 8367847 w 8522795"/>
              <a:gd name="connsiteY4" fmla="*/ 6208169 h 6208169"/>
              <a:gd name="connsiteX5" fmla="*/ 0 w 8522795"/>
              <a:gd name="connsiteY5" fmla="*/ 4694010 h 6208169"/>
              <a:gd name="connsiteX6" fmla="*/ 803227 w 8522795"/>
              <a:gd name="connsiteY6" fmla="*/ 255057 h 6208169"/>
              <a:gd name="connsiteX0" fmla="*/ 803227 w 8522795"/>
              <a:gd name="connsiteY0" fmla="*/ 352768 h 6305880"/>
              <a:gd name="connsiteX1" fmla="*/ 4283862 w 8522795"/>
              <a:gd name="connsiteY1" fmla="*/ 1098874 h 6305880"/>
              <a:gd name="connsiteX2" fmla="*/ 8077978 w 8522795"/>
              <a:gd name="connsiteY2" fmla="*/ 4099322 h 6305880"/>
              <a:gd name="connsiteX3" fmla="*/ 8385845 w 8522795"/>
              <a:gd name="connsiteY3" fmla="*/ 6200609 h 6305880"/>
              <a:gd name="connsiteX4" fmla="*/ 8367847 w 8522795"/>
              <a:gd name="connsiteY4" fmla="*/ 6305880 h 6305880"/>
              <a:gd name="connsiteX5" fmla="*/ 0 w 8522795"/>
              <a:gd name="connsiteY5" fmla="*/ 4791721 h 6305880"/>
              <a:gd name="connsiteX6" fmla="*/ 803227 w 8522795"/>
              <a:gd name="connsiteY6" fmla="*/ 352768 h 6305880"/>
              <a:gd name="connsiteX0" fmla="*/ 803227 w 8513311"/>
              <a:gd name="connsiteY0" fmla="*/ 265624 h 6218736"/>
              <a:gd name="connsiteX1" fmla="*/ 4439541 w 8513311"/>
              <a:gd name="connsiteY1" fmla="*/ 1349649 h 6218736"/>
              <a:gd name="connsiteX2" fmla="*/ 8077978 w 8513311"/>
              <a:gd name="connsiteY2" fmla="*/ 4012178 h 6218736"/>
              <a:gd name="connsiteX3" fmla="*/ 8385845 w 8513311"/>
              <a:gd name="connsiteY3" fmla="*/ 6113465 h 6218736"/>
              <a:gd name="connsiteX4" fmla="*/ 8367847 w 8513311"/>
              <a:gd name="connsiteY4" fmla="*/ 6218736 h 6218736"/>
              <a:gd name="connsiteX5" fmla="*/ 0 w 8513311"/>
              <a:gd name="connsiteY5" fmla="*/ 4704577 h 6218736"/>
              <a:gd name="connsiteX6" fmla="*/ 803227 w 8513311"/>
              <a:gd name="connsiteY6" fmla="*/ 265624 h 6218736"/>
              <a:gd name="connsiteX0" fmla="*/ 803227 w 8513311"/>
              <a:gd name="connsiteY0" fmla="*/ 260876 h 6213988"/>
              <a:gd name="connsiteX1" fmla="*/ 4439541 w 8513311"/>
              <a:gd name="connsiteY1" fmla="*/ 1344901 h 6213988"/>
              <a:gd name="connsiteX2" fmla="*/ 8077978 w 8513311"/>
              <a:gd name="connsiteY2" fmla="*/ 4007430 h 6213988"/>
              <a:gd name="connsiteX3" fmla="*/ 8385845 w 8513311"/>
              <a:gd name="connsiteY3" fmla="*/ 6108717 h 6213988"/>
              <a:gd name="connsiteX4" fmla="*/ 8367847 w 8513311"/>
              <a:gd name="connsiteY4" fmla="*/ 6213988 h 6213988"/>
              <a:gd name="connsiteX5" fmla="*/ 0 w 8513311"/>
              <a:gd name="connsiteY5" fmla="*/ 4699829 h 6213988"/>
              <a:gd name="connsiteX6" fmla="*/ 803227 w 8513311"/>
              <a:gd name="connsiteY6" fmla="*/ 260876 h 6213988"/>
              <a:gd name="connsiteX0" fmla="*/ 803227 w 8526945"/>
              <a:gd name="connsiteY0" fmla="*/ 337082 h 6290194"/>
              <a:gd name="connsiteX1" fmla="*/ 4216640 w 8526945"/>
              <a:gd name="connsiteY1" fmla="*/ 1112324 h 6290194"/>
              <a:gd name="connsiteX2" fmla="*/ 8077978 w 8526945"/>
              <a:gd name="connsiteY2" fmla="*/ 4083636 h 6290194"/>
              <a:gd name="connsiteX3" fmla="*/ 8385845 w 8526945"/>
              <a:gd name="connsiteY3" fmla="*/ 6184923 h 6290194"/>
              <a:gd name="connsiteX4" fmla="*/ 8367847 w 8526945"/>
              <a:gd name="connsiteY4" fmla="*/ 6290194 h 6290194"/>
              <a:gd name="connsiteX5" fmla="*/ 0 w 8526945"/>
              <a:gd name="connsiteY5" fmla="*/ 4776035 h 6290194"/>
              <a:gd name="connsiteX6" fmla="*/ 803227 w 8526945"/>
              <a:gd name="connsiteY6" fmla="*/ 337082 h 6290194"/>
              <a:gd name="connsiteX0" fmla="*/ 803227 w 8526945"/>
              <a:gd name="connsiteY0" fmla="*/ 372381 h 6325493"/>
              <a:gd name="connsiteX1" fmla="*/ 4216640 w 8526945"/>
              <a:gd name="connsiteY1" fmla="*/ 1147623 h 6325493"/>
              <a:gd name="connsiteX2" fmla="*/ 8077978 w 8526945"/>
              <a:gd name="connsiteY2" fmla="*/ 4118935 h 6325493"/>
              <a:gd name="connsiteX3" fmla="*/ 8385845 w 8526945"/>
              <a:gd name="connsiteY3" fmla="*/ 6220222 h 6325493"/>
              <a:gd name="connsiteX4" fmla="*/ 8367847 w 8526945"/>
              <a:gd name="connsiteY4" fmla="*/ 6325493 h 6325493"/>
              <a:gd name="connsiteX5" fmla="*/ 0 w 8526945"/>
              <a:gd name="connsiteY5" fmla="*/ 4811334 h 6325493"/>
              <a:gd name="connsiteX6" fmla="*/ 803227 w 8526945"/>
              <a:gd name="connsiteY6" fmla="*/ 372381 h 6325493"/>
              <a:gd name="connsiteX0" fmla="*/ 803227 w 8513036"/>
              <a:gd name="connsiteY0" fmla="*/ 279092 h 6232204"/>
              <a:gd name="connsiteX1" fmla="*/ 4444111 w 8513036"/>
              <a:gd name="connsiteY1" fmla="*/ 1394920 h 6232204"/>
              <a:gd name="connsiteX2" fmla="*/ 8077978 w 8513036"/>
              <a:gd name="connsiteY2" fmla="*/ 4025646 h 6232204"/>
              <a:gd name="connsiteX3" fmla="*/ 8385845 w 8513036"/>
              <a:gd name="connsiteY3" fmla="*/ 6126933 h 6232204"/>
              <a:gd name="connsiteX4" fmla="*/ 8367847 w 8513036"/>
              <a:gd name="connsiteY4" fmla="*/ 6232204 h 6232204"/>
              <a:gd name="connsiteX5" fmla="*/ 0 w 8513036"/>
              <a:gd name="connsiteY5" fmla="*/ 4718045 h 6232204"/>
              <a:gd name="connsiteX6" fmla="*/ 803227 w 8513036"/>
              <a:gd name="connsiteY6" fmla="*/ 279092 h 6232204"/>
              <a:gd name="connsiteX0" fmla="*/ 676497 w 8513036"/>
              <a:gd name="connsiteY0" fmla="*/ 256612 h 5623481"/>
              <a:gd name="connsiteX1" fmla="*/ 4444111 w 8513036"/>
              <a:gd name="connsiteY1" fmla="*/ 786197 h 5623481"/>
              <a:gd name="connsiteX2" fmla="*/ 8077978 w 8513036"/>
              <a:gd name="connsiteY2" fmla="*/ 3416923 h 5623481"/>
              <a:gd name="connsiteX3" fmla="*/ 8385845 w 8513036"/>
              <a:gd name="connsiteY3" fmla="*/ 5518210 h 5623481"/>
              <a:gd name="connsiteX4" fmla="*/ 8367847 w 8513036"/>
              <a:gd name="connsiteY4" fmla="*/ 5623481 h 5623481"/>
              <a:gd name="connsiteX5" fmla="*/ 0 w 8513036"/>
              <a:gd name="connsiteY5" fmla="*/ 4109322 h 5623481"/>
              <a:gd name="connsiteX6" fmla="*/ 676497 w 8513036"/>
              <a:gd name="connsiteY6" fmla="*/ 256612 h 5623481"/>
              <a:gd name="connsiteX0" fmla="*/ 676497 w 8526963"/>
              <a:gd name="connsiteY0" fmla="*/ 191275 h 5558144"/>
              <a:gd name="connsiteX1" fmla="*/ 4216356 w 8526963"/>
              <a:gd name="connsiteY1" fmla="*/ 1123623 h 5558144"/>
              <a:gd name="connsiteX2" fmla="*/ 8077978 w 8526963"/>
              <a:gd name="connsiteY2" fmla="*/ 3351586 h 5558144"/>
              <a:gd name="connsiteX3" fmla="*/ 8385845 w 8526963"/>
              <a:gd name="connsiteY3" fmla="*/ 5452873 h 5558144"/>
              <a:gd name="connsiteX4" fmla="*/ 8367847 w 8526963"/>
              <a:gd name="connsiteY4" fmla="*/ 5558144 h 5558144"/>
              <a:gd name="connsiteX5" fmla="*/ 0 w 8526963"/>
              <a:gd name="connsiteY5" fmla="*/ 4043985 h 5558144"/>
              <a:gd name="connsiteX6" fmla="*/ 676497 w 8526963"/>
              <a:gd name="connsiteY6" fmla="*/ 191275 h 5558144"/>
              <a:gd name="connsiteX0" fmla="*/ 676497 w 8526963"/>
              <a:gd name="connsiteY0" fmla="*/ 220951 h 5587820"/>
              <a:gd name="connsiteX1" fmla="*/ 4216356 w 8526963"/>
              <a:gd name="connsiteY1" fmla="*/ 1153299 h 5587820"/>
              <a:gd name="connsiteX2" fmla="*/ 8077978 w 8526963"/>
              <a:gd name="connsiteY2" fmla="*/ 3381262 h 5587820"/>
              <a:gd name="connsiteX3" fmla="*/ 8385845 w 8526963"/>
              <a:gd name="connsiteY3" fmla="*/ 5482549 h 5587820"/>
              <a:gd name="connsiteX4" fmla="*/ 8367847 w 8526963"/>
              <a:gd name="connsiteY4" fmla="*/ 5587820 h 5587820"/>
              <a:gd name="connsiteX5" fmla="*/ 0 w 8526963"/>
              <a:gd name="connsiteY5" fmla="*/ 4073661 h 5587820"/>
              <a:gd name="connsiteX6" fmla="*/ 676497 w 8526963"/>
              <a:gd name="connsiteY6" fmla="*/ 220951 h 5587820"/>
              <a:gd name="connsiteX0" fmla="*/ 676497 w 8495232"/>
              <a:gd name="connsiteY0" fmla="*/ 178842 h 5545711"/>
              <a:gd name="connsiteX1" fmla="*/ 4746422 w 8495232"/>
              <a:gd name="connsiteY1" fmla="*/ 1434255 h 5545711"/>
              <a:gd name="connsiteX2" fmla="*/ 8077978 w 8495232"/>
              <a:gd name="connsiteY2" fmla="*/ 3339153 h 5545711"/>
              <a:gd name="connsiteX3" fmla="*/ 8385845 w 8495232"/>
              <a:gd name="connsiteY3" fmla="*/ 5440440 h 5545711"/>
              <a:gd name="connsiteX4" fmla="*/ 8367847 w 8495232"/>
              <a:gd name="connsiteY4" fmla="*/ 5545711 h 5545711"/>
              <a:gd name="connsiteX5" fmla="*/ 0 w 8495232"/>
              <a:gd name="connsiteY5" fmla="*/ 4031552 h 5545711"/>
              <a:gd name="connsiteX6" fmla="*/ 676497 w 8495232"/>
              <a:gd name="connsiteY6" fmla="*/ 178842 h 5545711"/>
              <a:gd name="connsiteX0" fmla="*/ 676497 w 8495232"/>
              <a:gd name="connsiteY0" fmla="*/ 224010 h 5590879"/>
              <a:gd name="connsiteX1" fmla="*/ 4746422 w 8495232"/>
              <a:gd name="connsiteY1" fmla="*/ 1479423 h 5590879"/>
              <a:gd name="connsiteX2" fmla="*/ 8077978 w 8495232"/>
              <a:gd name="connsiteY2" fmla="*/ 3384321 h 5590879"/>
              <a:gd name="connsiteX3" fmla="*/ 8385845 w 8495232"/>
              <a:gd name="connsiteY3" fmla="*/ 5485608 h 5590879"/>
              <a:gd name="connsiteX4" fmla="*/ 8367847 w 8495232"/>
              <a:gd name="connsiteY4" fmla="*/ 5590879 h 5590879"/>
              <a:gd name="connsiteX5" fmla="*/ 0 w 8495232"/>
              <a:gd name="connsiteY5" fmla="*/ 4076720 h 5590879"/>
              <a:gd name="connsiteX6" fmla="*/ 676497 w 8495232"/>
              <a:gd name="connsiteY6" fmla="*/ 224010 h 5590879"/>
              <a:gd name="connsiteX0" fmla="*/ 676497 w 8512432"/>
              <a:gd name="connsiteY0" fmla="*/ 154665 h 5521534"/>
              <a:gd name="connsiteX1" fmla="*/ 4746422 w 8512432"/>
              <a:gd name="connsiteY1" fmla="*/ 1410078 h 5521534"/>
              <a:gd name="connsiteX2" fmla="*/ 8115016 w 8512432"/>
              <a:gd name="connsiteY2" fmla="*/ 3053228 h 5521534"/>
              <a:gd name="connsiteX3" fmla="*/ 8385845 w 8512432"/>
              <a:gd name="connsiteY3" fmla="*/ 5416263 h 5521534"/>
              <a:gd name="connsiteX4" fmla="*/ 8367847 w 8512432"/>
              <a:gd name="connsiteY4" fmla="*/ 5521534 h 5521534"/>
              <a:gd name="connsiteX5" fmla="*/ 0 w 8512432"/>
              <a:gd name="connsiteY5" fmla="*/ 4007375 h 5521534"/>
              <a:gd name="connsiteX6" fmla="*/ 676497 w 8512432"/>
              <a:gd name="connsiteY6" fmla="*/ 154665 h 5521534"/>
              <a:gd name="connsiteX0" fmla="*/ 676497 w 8511768"/>
              <a:gd name="connsiteY0" fmla="*/ 159749 h 5526618"/>
              <a:gd name="connsiteX1" fmla="*/ 4757276 w 8511768"/>
              <a:gd name="connsiteY1" fmla="*/ 1355176 h 5526618"/>
              <a:gd name="connsiteX2" fmla="*/ 8115016 w 8511768"/>
              <a:gd name="connsiteY2" fmla="*/ 3058312 h 5526618"/>
              <a:gd name="connsiteX3" fmla="*/ 8385845 w 8511768"/>
              <a:gd name="connsiteY3" fmla="*/ 5421347 h 5526618"/>
              <a:gd name="connsiteX4" fmla="*/ 8367847 w 8511768"/>
              <a:gd name="connsiteY4" fmla="*/ 5526618 h 5526618"/>
              <a:gd name="connsiteX5" fmla="*/ 0 w 8511768"/>
              <a:gd name="connsiteY5" fmla="*/ 4012459 h 5526618"/>
              <a:gd name="connsiteX6" fmla="*/ 676497 w 8511768"/>
              <a:gd name="connsiteY6" fmla="*/ 159749 h 5526618"/>
              <a:gd name="connsiteX0" fmla="*/ 676497 w 8511768"/>
              <a:gd name="connsiteY0" fmla="*/ 192181 h 5559050"/>
              <a:gd name="connsiteX1" fmla="*/ 4757276 w 8511768"/>
              <a:gd name="connsiteY1" fmla="*/ 1387608 h 5559050"/>
              <a:gd name="connsiteX2" fmla="*/ 8115016 w 8511768"/>
              <a:gd name="connsiteY2" fmla="*/ 3090744 h 5559050"/>
              <a:gd name="connsiteX3" fmla="*/ 8385845 w 8511768"/>
              <a:gd name="connsiteY3" fmla="*/ 5453779 h 5559050"/>
              <a:gd name="connsiteX4" fmla="*/ 8367847 w 8511768"/>
              <a:gd name="connsiteY4" fmla="*/ 5559050 h 5559050"/>
              <a:gd name="connsiteX5" fmla="*/ 0 w 8511768"/>
              <a:gd name="connsiteY5" fmla="*/ 4044891 h 5559050"/>
              <a:gd name="connsiteX6" fmla="*/ 676497 w 8511768"/>
              <a:gd name="connsiteY6" fmla="*/ 192181 h 5559050"/>
              <a:gd name="connsiteX0" fmla="*/ 676497 w 8511768"/>
              <a:gd name="connsiteY0" fmla="*/ 265873 h 5632742"/>
              <a:gd name="connsiteX1" fmla="*/ 3037048 w 8511768"/>
              <a:gd name="connsiteY1" fmla="*/ 458448 h 5632742"/>
              <a:gd name="connsiteX2" fmla="*/ 4757276 w 8511768"/>
              <a:gd name="connsiteY2" fmla="*/ 1461300 h 5632742"/>
              <a:gd name="connsiteX3" fmla="*/ 8115016 w 8511768"/>
              <a:gd name="connsiteY3" fmla="*/ 3164436 h 5632742"/>
              <a:gd name="connsiteX4" fmla="*/ 8385845 w 8511768"/>
              <a:gd name="connsiteY4" fmla="*/ 5527471 h 5632742"/>
              <a:gd name="connsiteX5" fmla="*/ 8367847 w 8511768"/>
              <a:gd name="connsiteY5" fmla="*/ 5632742 h 5632742"/>
              <a:gd name="connsiteX6" fmla="*/ 0 w 8511768"/>
              <a:gd name="connsiteY6" fmla="*/ 4118583 h 5632742"/>
              <a:gd name="connsiteX7" fmla="*/ 676497 w 8511768"/>
              <a:gd name="connsiteY7" fmla="*/ 265873 h 5632742"/>
              <a:gd name="connsiteX0" fmla="*/ 676497 w 8511768"/>
              <a:gd name="connsiteY0" fmla="*/ 273839 h 5640708"/>
              <a:gd name="connsiteX1" fmla="*/ 3486847 w 8511768"/>
              <a:gd name="connsiteY1" fmla="*/ 434230 h 5640708"/>
              <a:gd name="connsiteX2" fmla="*/ 4757276 w 8511768"/>
              <a:gd name="connsiteY2" fmla="*/ 1469266 h 5640708"/>
              <a:gd name="connsiteX3" fmla="*/ 8115016 w 8511768"/>
              <a:gd name="connsiteY3" fmla="*/ 3172402 h 5640708"/>
              <a:gd name="connsiteX4" fmla="*/ 8385845 w 8511768"/>
              <a:gd name="connsiteY4" fmla="*/ 5535437 h 5640708"/>
              <a:gd name="connsiteX5" fmla="*/ 8367847 w 8511768"/>
              <a:gd name="connsiteY5" fmla="*/ 5640708 h 5640708"/>
              <a:gd name="connsiteX6" fmla="*/ 0 w 8511768"/>
              <a:gd name="connsiteY6" fmla="*/ 4126549 h 5640708"/>
              <a:gd name="connsiteX7" fmla="*/ 676497 w 8511768"/>
              <a:gd name="connsiteY7" fmla="*/ 273839 h 5640708"/>
              <a:gd name="connsiteX0" fmla="*/ 676497 w 8486445"/>
              <a:gd name="connsiteY0" fmla="*/ 273839 h 5640708"/>
              <a:gd name="connsiteX1" fmla="*/ 3486847 w 8486445"/>
              <a:gd name="connsiteY1" fmla="*/ 434230 h 5640708"/>
              <a:gd name="connsiteX2" fmla="*/ 5185557 w 8486445"/>
              <a:gd name="connsiteY2" fmla="*/ 1784238 h 5640708"/>
              <a:gd name="connsiteX3" fmla="*/ 8115016 w 8486445"/>
              <a:gd name="connsiteY3" fmla="*/ 3172402 h 5640708"/>
              <a:gd name="connsiteX4" fmla="*/ 8385845 w 8486445"/>
              <a:gd name="connsiteY4" fmla="*/ 5535437 h 5640708"/>
              <a:gd name="connsiteX5" fmla="*/ 8367847 w 8486445"/>
              <a:gd name="connsiteY5" fmla="*/ 5640708 h 5640708"/>
              <a:gd name="connsiteX6" fmla="*/ 0 w 8486445"/>
              <a:gd name="connsiteY6" fmla="*/ 4126549 h 5640708"/>
              <a:gd name="connsiteX7" fmla="*/ 676497 w 8486445"/>
              <a:gd name="connsiteY7" fmla="*/ 273839 h 5640708"/>
              <a:gd name="connsiteX0" fmla="*/ 676497 w 8486445"/>
              <a:gd name="connsiteY0" fmla="*/ 267976 h 5634845"/>
              <a:gd name="connsiteX1" fmla="*/ 3616817 w 8486445"/>
              <a:gd name="connsiteY1" fmla="*/ 451885 h 5634845"/>
              <a:gd name="connsiteX2" fmla="*/ 5185557 w 8486445"/>
              <a:gd name="connsiteY2" fmla="*/ 1778375 h 5634845"/>
              <a:gd name="connsiteX3" fmla="*/ 8115016 w 8486445"/>
              <a:gd name="connsiteY3" fmla="*/ 3166539 h 5634845"/>
              <a:gd name="connsiteX4" fmla="*/ 8385845 w 8486445"/>
              <a:gd name="connsiteY4" fmla="*/ 5529574 h 5634845"/>
              <a:gd name="connsiteX5" fmla="*/ 8367847 w 8486445"/>
              <a:gd name="connsiteY5" fmla="*/ 5634845 h 5634845"/>
              <a:gd name="connsiteX6" fmla="*/ 0 w 8486445"/>
              <a:gd name="connsiteY6" fmla="*/ 4120686 h 5634845"/>
              <a:gd name="connsiteX7" fmla="*/ 676497 w 8486445"/>
              <a:gd name="connsiteY7" fmla="*/ 267976 h 5634845"/>
              <a:gd name="connsiteX0" fmla="*/ 676497 w 8486445"/>
              <a:gd name="connsiteY0" fmla="*/ 268617 h 5635486"/>
              <a:gd name="connsiteX1" fmla="*/ 3616817 w 8486445"/>
              <a:gd name="connsiteY1" fmla="*/ 452526 h 5635486"/>
              <a:gd name="connsiteX2" fmla="*/ 5185557 w 8486445"/>
              <a:gd name="connsiteY2" fmla="*/ 1779016 h 5635486"/>
              <a:gd name="connsiteX3" fmla="*/ 8115016 w 8486445"/>
              <a:gd name="connsiteY3" fmla="*/ 3167180 h 5635486"/>
              <a:gd name="connsiteX4" fmla="*/ 8385845 w 8486445"/>
              <a:gd name="connsiteY4" fmla="*/ 5530215 h 5635486"/>
              <a:gd name="connsiteX5" fmla="*/ 8367847 w 8486445"/>
              <a:gd name="connsiteY5" fmla="*/ 5635486 h 5635486"/>
              <a:gd name="connsiteX6" fmla="*/ 0 w 8486445"/>
              <a:gd name="connsiteY6" fmla="*/ 4121327 h 5635486"/>
              <a:gd name="connsiteX7" fmla="*/ 676497 w 8486445"/>
              <a:gd name="connsiteY7" fmla="*/ 268617 h 5635486"/>
              <a:gd name="connsiteX0" fmla="*/ 676497 w 8486445"/>
              <a:gd name="connsiteY0" fmla="*/ 315538 h 5682407"/>
              <a:gd name="connsiteX1" fmla="*/ 3616817 w 8486445"/>
              <a:gd name="connsiteY1" fmla="*/ 499447 h 5682407"/>
              <a:gd name="connsiteX2" fmla="*/ 5185557 w 8486445"/>
              <a:gd name="connsiteY2" fmla="*/ 1825937 h 5682407"/>
              <a:gd name="connsiteX3" fmla="*/ 8115016 w 8486445"/>
              <a:gd name="connsiteY3" fmla="*/ 3214101 h 5682407"/>
              <a:gd name="connsiteX4" fmla="*/ 8385845 w 8486445"/>
              <a:gd name="connsiteY4" fmla="*/ 5577136 h 5682407"/>
              <a:gd name="connsiteX5" fmla="*/ 8367847 w 8486445"/>
              <a:gd name="connsiteY5" fmla="*/ 5682407 h 5682407"/>
              <a:gd name="connsiteX6" fmla="*/ 0 w 8486445"/>
              <a:gd name="connsiteY6" fmla="*/ 4168248 h 5682407"/>
              <a:gd name="connsiteX7" fmla="*/ 676497 w 8486445"/>
              <a:gd name="connsiteY7" fmla="*/ 315538 h 5682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86445" h="5682407">
                <a:moveTo>
                  <a:pt x="676497" y="315538"/>
                </a:moveTo>
                <a:cubicBezTo>
                  <a:pt x="1279300" y="-295929"/>
                  <a:pt x="2921071" y="101209"/>
                  <a:pt x="3616817" y="499447"/>
                </a:cubicBezTo>
                <a:cubicBezTo>
                  <a:pt x="4312563" y="897685"/>
                  <a:pt x="4435857" y="1373495"/>
                  <a:pt x="5185557" y="1825937"/>
                </a:cubicBezTo>
                <a:cubicBezTo>
                  <a:pt x="5935257" y="2278379"/>
                  <a:pt x="7581635" y="2588901"/>
                  <a:pt x="8115016" y="3214101"/>
                </a:cubicBezTo>
                <a:cubicBezTo>
                  <a:pt x="8648397" y="3839301"/>
                  <a:pt x="8477685" y="4913730"/>
                  <a:pt x="8385845" y="5577136"/>
                </a:cubicBezTo>
                <a:lnTo>
                  <a:pt x="8367847" y="5682407"/>
                </a:lnTo>
                <a:lnTo>
                  <a:pt x="0" y="4168248"/>
                </a:lnTo>
                <a:lnTo>
                  <a:pt x="676497" y="315538"/>
                </a:lnTo>
                <a:close/>
              </a:path>
            </a:pathLst>
          </a:custGeom>
          <a:solidFill>
            <a:srgbClr val="002F8E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5" name="Google Shape;71;p6">
            <a:extLst>
              <a:ext uri="{FF2B5EF4-FFF2-40B4-BE49-F238E27FC236}">
                <a16:creationId xmlns:a16="http://schemas.microsoft.com/office/drawing/2014/main" id="{FC586D40-043D-845A-B39F-EDEC7461D7B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00818" y="890228"/>
            <a:ext cx="6528752" cy="1550464"/>
          </a:xfrm>
          <a:prstGeom prst="rect">
            <a:avLst/>
          </a:prstGeom>
        </p:spPr>
        <p:txBody>
          <a:bodyPr spcFirstLastPara="1" wrap="square" lIns="180000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 dirty="0"/>
              <a:t>Klicka här för att ange titel på presentationen </a:t>
            </a:r>
            <a:endParaRPr dirty="0"/>
          </a:p>
        </p:txBody>
      </p:sp>
      <p:sp>
        <p:nvSpPr>
          <p:cNvPr id="6" name="Google Shape;72;p6">
            <a:extLst>
              <a:ext uri="{FF2B5EF4-FFF2-40B4-BE49-F238E27FC236}">
                <a16:creationId xmlns:a16="http://schemas.microsoft.com/office/drawing/2014/main" id="{53C3B477-4F88-E0E3-4B99-A021CD049066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00818" y="2601155"/>
            <a:ext cx="3782651" cy="6393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40063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marL="916777" lvl="1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5166" lvl="2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33555" lvl="3" indent="-31832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91944" lvl="4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50332" lvl="5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8721" lvl="6" indent="-31832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67110" lvl="7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25498" lvl="8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sv-SE" dirty="0"/>
              <a:t>Datum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25F7C056-9828-20E0-0717-23D9B8BCA3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99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ycket text" preserve="1" userDrawn="1">
  <p:cSld name="Text 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072AAD04-C25C-A751-394A-5AFEE6D32132}"/>
              </a:ext>
            </a:extLst>
          </p:cNvPr>
          <p:cNvSpPr/>
          <p:nvPr userDrawn="1"/>
        </p:nvSpPr>
        <p:spPr>
          <a:xfrm rot="12948188">
            <a:off x="9298975" y="4027254"/>
            <a:ext cx="3102144" cy="4128172"/>
          </a:xfrm>
          <a:custGeom>
            <a:avLst/>
            <a:gdLst>
              <a:gd name="connsiteX0" fmla="*/ 1363683 w 3102144"/>
              <a:gd name="connsiteY0" fmla="*/ 4128172 h 4128172"/>
              <a:gd name="connsiteX1" fmla="*/ 0 w 3102144"/>
              <a:gd name="connsiteY1" fmla="*/ 2237596 h 4128172"/>
              <a:gd name="connsiteX2" fmla="*/ 3102144 w 3102144"/>
              <a:gd name="connsiteY2" fmla="*/ 0 h 4128172"/>
              <a:gd name="connsiteX3" fmla="*/ 3057136 w 3102144"/>
              <a:gd name="connsiteY3" fmla="*/ 319538 h 4128172"/>
              <a:gd name="connsiteX4" fmla="*/ 2889071 w 3102144"/>
              <a:gd name="connsiteY4" fmla="*/ 975193 h 4128172"/>
              <a:gd name="connsiteX5" fmla="*/ 1257779 w 3102144"/>
              <a:gd name="connsiteY5" fmla="*/ 3195822 h 4128172"/>
              <a:gd name="connsiteX6" fmla="*/ 1309456 w 3102144"/>
              <a:gd name="connsiteY6" fmla="*/ 3945232 h 412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2144" h="4128172">
                <a:moveTo>
                  <a:pt x="1363683" y="4128172"/>
                </a:moveTo>
                <a:lnTo>
                  <a:pt x="0" y="2237596"/>
                </a:lnTo>
                <a:lnTo>
                  <a:pt x="3102144" y="0"/>
                </a:lnTo>
                <a:lnTo>
                  <a:pt x="3057136" y="319538"/>
                </a:lnTo>
                <a:cubicBezTo>
                  <a:pt x="3015773" y="553071"/>
                  <a:pt x="2958803" y="777539"/>
                  <a:pt x="2889071" y="975193"/>
                </a:cubicBezTo>
                <a:cubicBezTo>
                  <a:pt x="2610142" y="1765810"/>
                  <a:pt x="1497521" y="2350692"/>
                  <a:pt x="1257779" y="3195822"/>
                </a:cubicBezTo>
                <a:cubicBezTo>
                  <a:pt x="1197844" y="3407105"/>
                  <a:pt x="1234456" y="3667563"/>
                  <a:pt x="1309456" y="39452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0025" dist="57150" dir="12000000" sx="1000" sy="1000" algn="bl" rotWithShape="0">
              <a:srgbClr val="434343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38B09B9C-9B0D-9974-63ED-BD5F20323D1B}"/>
              </a:ext>
            </a:extLst>
          </p:cNvPr>
          <p:cNvSpPr/>
          <p:nvPr userDrawn="1"/>
        </p:nvSpPr>
        <p:spPr>
          <a:xfrm rot="13084553">
            <a:off x="8939576" y="4193188"/>
            <a:ext cx="3299655" cy="4127781"/>
          </a:xfrm>
          <a:custGeom>
            <a:avLst/>
            <a:gdLst>
              <a:gd name="connsiteX0" fmla="*/ 1208633 w 3299655"/>
              <a:gd name="connsiteY0" fmla="*/ 4127781 h 4127781"/>
              <a:gd name="connsiteX1" fmla="*/ 0 w 3299655"/>
              <a:gd name="connsiteY1" fmla="*/ 2585018 h 4127781"/>
              <a:gd name="connsiteX2" fmla="*/ 3299655 w 3299655"/>
              <a:gd name="connsiteY2" fmla="*/ 0 h 4127781"/>
              <a:gd name="connsiteX3" fmla="*/ 3286254 w 3299655"/>
              <a:gd name="connsiteY3" fmla="*/ 161073 h 4127781"/>
              <a:gd name="connsiteX4" fmla="*/ 3030020 w 3299655"/>
              <a:gd name="connsiteY4" fmla="*/ 1143416 h 4127781"/>
              <a:gd name="connsiteX5" fmla="*/ 1113083 w 3299655"/>
              <a:gd name="connsiteY5" fmla="*/ 3302088 h 4127781"/>
              <a:gd name="connsiteX6" fmla="*/ 1173808 w 3299655"/>
              <a:gd name="connsiteY6" fmla="*/ 4030588 h 4127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9655" h="4127781">
                <a:moveTo>
                  <a:pt x="1208633" y="4127781"/>
                </a:moveTo>
                <a:lnTo>
                  <a:pt x="0" y="2585018"/>
                </a:lnTo>
                <a:lnTo>
                  <a:pt x="3299655" y="0"/>
                </a:lnTo>
                <a:lnTo>
                  <a:pt x="3286254" y="161073"/>
                </a:lnTo>
                <a:cubicBezTo>
                  <a:pt x="3242104" y="508352"/>
                  <a:pt x="3152934" y="855207"/>
                  <a:pt x="3030020" y="1143416"/>
                </a:cubicBezTo>
                <a:cubicBezTo>
                  <a:pt x="2702249" y="1911974"/>
                  <a:pt x="1394803" y="2480538"/>
                  <a:pt x="1113083" y="3302088"/>
                </a:cubicBezTo>
                <a:cubicBezTo>
                  <a:pt x="1042652" y="3507476"/>
                  <a:pt x="1085676" y="3760667"/>
                  <a:pt x="1173808" y="40305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0025" dist="57150" dir="12000000" sx="1000" sy="1000" algn="bl" rotWithShape="0">
              <a:schemeClr val="dk1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82" name="Google Shape;82;p7"/>
          <p:cNvSpPr txBox="1">
            <a:spLocks noGrp="1"/>
          </p:cNvSpPr>
          <p:nvPr>
            <p:ph type="title"/>
          </p:nvPr>
        </p:nvSpPr>
        <p:spPr>
          <a:xfrm>
            <a:off x="778843" y="748697"/>
            <a:ext cx="10646932" cy="917521"/>
          </a:xfrm>
          <a:prstGeom prst="rect">
            <a:avLst/>
          </a:prstGeom>
        </p:spPr>
        <p:txBody>
          <a:bodyPr spcFirstLastPara="1" wrap="square" lIns="180000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4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B70C9573-A781-E26F-86A1-2AA3600DC3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843" y="2036526"/>
            <a:ext cx="10646931" cy="37645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19B23F0C-9275-36C6-92C0-041AA9E15A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21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ycket text" preserve="1" userDrawn="1">
  <p:cSld name="Text 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7"/>
          <p:cNvSpPr txBox="1">
            <a:spLocks noGrp="1"/>
          </p:cNvSpPr>
          <p:nvPr>
            <p:ph type="title"/>
          </p:nvPr>
        </p:nvSpPr>
        <p:spPr>
          <a:xfrm>
            <a:off x="778843" y="748697"/>
            <a:ext cx="10646932" cy="917521"/>
          </a:xfrm>
          <a:prstGeom prst="rect">
            <a:avLst/>
          </a:prstGeom>
        </p:spPr>
        <p:txBody>
          <a:bodyPr spcFirstLastPara="1" wrap="square" lIns="180000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4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072AAD04-C25C-A751-394A-5AFEE6D32132}"/>
              </a:ext>
            </a:extLst>
          </p:cNvPr>
          <p:cNvSpPr/>
          <p:nvPr userDrawn="1"/>
        </p:nvSpPr>
        <p:spPr>
          <a:xfrm rot="8651812" flipV="1">
            <a:off x="9282509" y="-1296585"/>
            <a:ext cx="3102144" cy="4128172"/>
          </a:xfrm>
          <a:custGeom>
            <a:avLst/>
            <a:gdLst>
              <a:gd name="connsiteX0" fmla="*/ 1363683 w 3102144"/>
              <a:gd name="connsiteY0" fmla="*/ 4128172 h 4128172"/>
              <a:gd name="connsiteX1" fmla="*/ 0 w 3102144"/>
              <a:gd name="connsiteY1" fmla="*/ 2237596 h 4128172"/>
              <a:gd name="connsiteX2" fmla="*/ 3102144 w 3102144"/>
              <a:gd name="connsiteY2" fmla="*/ 0 h 4128172"/>
              <a:gd name="connsiteX3" fmla="*/ 3057136 w 3102144"/>
              <a:gd name="connsiteY3" fmla="*/ 319538 h 4128172"/>
              <a:gd name="connsiteX4" fmla="*/ 2889071 w 3102144"/>
              <a:gd name="connsiteY4" fmla="*/ 975193 h 4128172"/>
              <a:gd name="connsiteX5" fmla="*/ 1257779 w 3102144"/>
              <a:gd name="connsiteY5" fmla="*/ 3195822 h 4128172"/>
              <a:gd name="connsiteX6" fmla="*/ 1309456 w 3102144"/>
              <a:gd name="connsiteY6" fmla="*/ 3945232 h 412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2144" h="4128172">
                <a:moveTo>
                  <a:pt x="1363683" y="4128172"/>
                </a:moveTo>
                <a:lnTo>
                  <a:pt x="0" y="2237596"/>
                </a:lnTo>
                <a:lnTo>
                  <a:pt x="3102144" y="0"/>
                </a:lnTo>
                <a:lnTo>
                  <a:pt x="3057136" y="319538"/>
                </a:lnTo>
                <a:cubicBezTo>
                  <a:pt x="3015773" y="553071"/>
                  <a:pt x="2958803" y="777539"/>
                  <a:pt x="2889071" y="975193"/>
                </a:cubicBezTo>
                <a:cubicBezTo>
                  <a:pt x="2610142" y="1765810"/>
                  <a:pt x="1497521" y="2350692"/>
                  <a:pt x="1257779" y="3195822"/>
                </a:cubicBezTo>
                <a:cubicBezTo>
                  <a:pt x="1197844" y="3407105"/>
                  <a:pt x="1234456" y="3667563"/>
                  <a:pt x="1309456" y="394523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0025" dist="57150" dir="12000000" sx="1000" sy="1000" algn="bl" rotWithShape="0">
              <a:srgbClr val="434343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38B09B9C-9B0D-9974-63ED-BD5F20323D1B}"/>
              </a:ext>
            </a:extLst>
          </p:cNvPr>
          <p:cNvSpPr/>
          <p:nvPr userDrawn="1"/>
        </p:nvSpPr>
        <p:spPr>
          <a:xfrm rot="8515447" flipV="1">
            <a:off x="8926744" y="-1461715"/>
            <a:ext cx="3299655" cy="4127781"/>
          </a:xfrm>
          <a:custGeom>
            <a:avLst/>
            <a:gdLst>
              <a:gd name="connsiteX0" fmla="*/ 1208633 w 3299655"/>
              <a:gd name="connsiteY0" fmla="*/ 4127781 h 4127781"/>
              <a:gd name="connsiteX1" fmla="*/ 0 w 3299655"/>
              <a:gd name="connsiteY1" fmla="*/ 2585018 h 4127781"/>
              <a:gd name="connsiteX2" fmla="*/ 3299655 w 3299655"/>
              <a:gd name="connsiteY2" fmla="*/ 0 h 4127781"/>
              <a:gd name="connsiteX3" fmla="*/ 3286254 w 3299655"/>
              <a:gd name="connsiteY3" fmla="*/ 161073 h 4127781"/>
              <a:gd name="connsiteX4" fmla="*/ 3030020 w 3299655"/>
              <a:gd name="connsiteY4" fmla="*/ 1143416 h 4127781"/>
              <a:gd name="connsiteX5" fmla="*/ 1113083 w 3299655"/>
              <a:gd name="connsiteY5" fmla="*/ 3302088 h 4127781"/>
              <a:gd name="connsiteX6" fmla="*/ 1173808 w 3299655"/>
              <a:gd name="connsiteY6" fmla="*/ 4030588 h 4127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9655" h="4127781">
                <a:moveTo>
                  <a:pt x="1208633" y="4127781"/>
                </a:moveTo>
                <a:lnTo>
                  <a:pt x="0" y="2585018"/>
                </a:lnTo>
                <a:lnTo>
                  <a:pt x="3299655" y="0"/>
                </a:lnTo>
                <a:lnTo>
                  <a:pt x="3286254" y="161073"/>
                </a:lnTo>
                <a:cubicBezTo>
                  <a:pt x="3242104" y="508352"/>
                  <a:pt x="3152934" y="855207"/>
                  <a:pt x="3030020" y="1143416"/>
                </a:cubicBezTo>
                <a:cubicBezTo>
                  <a:pt x="2702249" y="1911974"/>
                  <a:pt x="1394803" y="2480538"/>
                  <a:pt x="1113083" y="3302088"/>
                </a:cubicBezTo>
                <a:cubicBezTo>
                  <a:pt x="1042652" y="3507476"/>
                  <a:pt x="1085676" y="3760667"/>
                  <a:pt x="1173808" y="40305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00025" dist="57150" dir="12000000" sx="1000" sy="1000" algn="bl" rotWithShape="0">
              <a:schemeClr val="dk1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B70C9573-A781-E26F-86A1-2AA3600DC3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843" y="2036526"/>
            <a:ext cx="10646931" cy="377040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B0F6E01-B01E-48A0-6BE9-FAE4776BA3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7256" y="-25872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200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ycket text" preserve="1" userDrawn="1">
  <p:cSld name="Text 3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handsfigur: Form 10">
            <a:extLst>
              <a:ext uri="{FF2B5EF4-FFF2-40B4-BE49-F238E27FC236}">
                <a16:creationId xmlns:a16="http://schemas.microsoft.com/office/drawing/2014/main" id="{BD43B853-57F2-413C-7A8F-2BCDDF2FC229}"/>
              </a:ext>
            </a:extLst>
          </p:cNvPr>
          <p:cNvSpPr/>
          <p:nvPr userDrawn="1"/>
        </p:nvSpPr>
        <p:spPr>
          <a:xfrm rot="18431174">
            <a:off x="2071113" y="1301948"/>
            <a:ext cx="8470499" cy="10048593"/>
          </a:xfrm>
          <a:custGeom>
            <a:avLst/>
            <a:gdLst>
              <a:gd name="connsiteX0" fmla="*/ 7930052 w 8470499"/>
              <a:gd name="connsiteY0" fmla="*/ 8036043 h 10048593"/>
              <a:gd name="connsiteX1" fmla="*/ 8072932 w 8470499"/>
              <a:gd name="connsiteY1" fmla="*/ 8254083 h 10048593"/>
              <a:gd name="connsiteX2" fmla="*/ 8399958 w 8470499"/>
              <a:gd name="connsiteY2" fmla="*/ 8993176 h 10048593"/>
              <a:gd name="connsiteX3" fmla="*/ 8470499 w 8470499"/>
              <a:gd name="connsiteY3" fmla="*/ 9220914 h 10048593"/>
              <a:gd name="connsiteX4" fmla="*/ 7379528 w 8470499"/>
              <a:gd name="connsiteY4" fmla="*/ 10048593 h 10048593"/>
              <a:gd name="connsiteX5" fmla="*/ 0 w 8470499"/>
              <a:gd name="connsiteY5" fmla="*/ 321572 h 10048593"/>
              <a:gd name="connsiteX6" fmla="*/ 423866 w 8470499"/>
              <a:gd name="connsiteY6" fmla="*/ 0 h 10048593"/>
              <a:gd name="connsiteX7" fmla="*/ 561282 w 8470499"/>
              <a:gd name="connsiteY7" fmla="*/ 7914 h 10048593"/>
              <a:gd name="connsiteX8" fmla="*/ 1606723 w 8470499"/>
              <a:gd name="connsiteY8" fmla="*/ 195847 h 10048593"/>
              <a:gd name="connsiteX9" fmla="*/ 4312835 w 8470499"/>
              <a:gd name="connsiteY9" fmla="*/ 5069490 h 10048593"/>
              <a:gd name="connsiteX10" fmla="*/ 7930052 w 8470499"/>
              <a:gd name="connsiteY10" fmla="*/ 8036043 h 10048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470499" h="10048593">
                <a:moveTo>
                  <a:pt x="7930052" y="8036043"/>
                </a:moveTo>
                <a:cubicBezTo>
                  <a:pt x="7982459" y="8106778"/>
                  <a:pt x="8030269" y="8179357"/>
                  <a:pt x="8072932" y="8254083"/>
                </a:cubicBezTo>
                <a:cubicBezTo>
                  <a:pt x="8200925" y="8478262"/>
                  <a:pt x="8310183" y="8728658"/>
                  <a:pt x="8399958" y="8993176"/>
                </a:cubicBezTo>
                <a:lnTo>
                  <a:pt x="8470499" y="9220914"/>
                </a:lnTo>
                <a:lnTo>
                  <a:pt x="7379528" y="10048593"/>
                </a:lnTo>
                <a:lnTo>
                  <a:pt x="0" y="321572"/>
                </a:lnTo>
                <a:lnTo>
                  <a:pt x="423866" y="0"/>
                </a:lnTo>
                <a:lnTo>
                  <a:pt x="561282" y="7914"/>
                </a:lnTo>
                <a:cubicBezTo>
                  <a:pt x="970401" y="37783"/>
                  <a:pt x="1331082" y="102475"/>
                  <a:pt x="1606723" y="195847"/>
                </a:cubicBezTo>
                <a:cubicBezTo>
                  <a:pt x="3076859" y="693827"/>
                  <a:pt x="3235133" y="3726442"/>
                  <a:pt x="4312835" y="5069490"/>
                </a:cubicBezTo>
                <a:cubicBezTo>
                  <a:pt x="5323180" y="6328597"/>
                  <a:pt x="7143936" y="6975001"/>
                  <a:pt x="7930052" y="80360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56E8CBB5-01D2-3B2C-6D6C-BCD787E97622}"/>
              </a:ext>
            </a:extLst>
          </p:cNvPr>
          <p:cNvSpPr/>
          <p:nvPr userDrawn="1"/>
        </p:nvSpPr>
        <p:spPr>
          <a:xfrm rot="18193112">
            <a:off x="2517454" y="1301405"/>
            <a:ext cx="7297995" cy="10465781"/>
          </a:xfrm>
          <a:custGeom>
            <a:avLst/>
            <a:gdLst>
              <a:gd name="connsiteX0" fmla="*/ 2250488 w 7297995"/>
              <a:gd name="connsiteY0" fmla="*/ 976057 h 10465781"/>
              <a:gd name="connsiteX1" fmla="*/ 3809075 w 7297995"/>
              <a:gd name="connsiteY1" fmla="*/ 5487974 h 10465781"/>
              <a:gd name="connsiteX2" fmla="*/ 6957003 w 7297995"/>
              <a:gd name="connsiteY2" fmla="*/ 8818826 h 10465781"/>
              <a:gd name="connsiteX3" fmla="*/ 7267306 w 7297995"/>
              <a:gd name="connsiteY3" fmla="*/ 9881498 h 10465781"/>
              <a:gd name="connsiteX4" fmla="*/ 7297995 w 7297995"/>
              <a:gd name="connsiteY4" fmla="*/ 10066845 h 10465781"/>
              <a:gd name="connsiteX5" fmla="*/ 6688788 w 7297995"/>
              <a:gd name="connsiteY5" fmla="*/ 10465781 h 10465781"/>
              <a:gd name="connsiteX6" fmla="*/ 0 w 7297995"/>
              <a:gd name="connsiteY6" fmla="*/ 251453 h 10465781"/>
              <a:gd name="connsiteX7" fmla="*/ 383989 w 7297995"/>
              <a:gd name="connsiteY7" fmla="*/ 0 h 10465781"/>
              <a:gd name="connsiteX8" fmla="*/ 406705 w 7297995"/>
              <a:gd name="connsiteY8" fmla="*/ 3972 h 10465781"/>
              <a:gd name="connsiteX9" fmla="*/ 1610345 w 7297995"/>
              <a:gd name="connsiteY9" fmla="*/ 373131 h 10465781"/>
              <a:gd name="connsiteX10" fmla="*/ 2250488 w 7297995"/>
              <a:gd name="connsiteY10" fmla="*/ 976057 h 10465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297995" h="10465781">
                <a:moveTo>
                  <a:pt x="2250488" y="976057"/>
                </a:moveTo>
                <a:cubicBezTo>
                  <a:pt x="2999119" y="2129655"/>
                  <a:pt x="3085055" y="4344301"/>
                  <a:pt x="3809075" y="5487974"/>
                </a:cubicBezTo>
                <a:cubicBezTo>
                  <a:pt x="4700177" y="6895572"/>
                  <a:pt x="6420601" y="7566271"/>
                  <a:pt x="6957003" y="8818826"/>
                </a:cubicBezTo>
                <a:cubicBezTo>
                  <a:pt x="7091103" y="9131978"/>
                  <a:pt x="7195002" y="9496929"/>
                  <a:pt x="7267306" y="9881498"/>
                </a:cubicBezTo>
                <a:lnTo>
                  <a:pt x="7297995" y="10066845"/>
                </a:lnTo>
                <a:lnTo>
                  <a:pt x="6688788" y="10465781"/>
                </a:lnTo>
                <a:lnTo>
                  <a:pt x="0" y="251453"/>
                </a:lnTo>
                <a:lnTo>
                  <a:pt x="383989" y="0"/>
                </a:lnTo>
                <a:lnTo>
                  <a:pt x="406705" y="3972"/>
                </a:lnTo>
                <a:cubicBezTo>
                  <a:pt x="887666" y="95172"/>
                  <a:pt x="1307794" y="224961"/>
                  <a:pt x="1610345" y="373131"/>
                </a:cubicBezTo>
                <a:cubicBezTo>
                  <a:pt x="1869675" y="500133"/>
                  <a:pt x="2077727" y="709842"/>
                  <a:pt x="2250488" y="976057"/>
                </a:cubicBezTo>
                <a:close/>
              </a:path>
            </a:pathLst>
          </a:custGeom>
          <a:solidFill>
            <a:srgbClr val="002F8E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</p:sp>
      <p:sp>
        <p:nvSpPr>
          <p:cNvPr id="5" name="Google Shape;82;p7">
            <a:extLst>
              <a:ext uri="{FF2B5EF4-FFF2-40B4-BE49-F238E27FC236}">
                <a16:creationId xmlns:a16="http://schemas.microsoft.com/office/drawing/2014/main" id="{9C8D3959-7F24-689A-DB73-B61ED88FC4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843" y="748697"/>
            <a:ext cx="10646932" cy="917521"/>
          </a:xfrm>
          <a:prstGeom prst="rect">
            <a:avLst/>
          </a:prstGeom>
        </p:spPr>
        <p:txBody>
          <a:bodyPr spcFirstLastPara="1" wrap="square" lIns="180000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4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8" name="Platshållare för text 9">
            <a:extLst>
              <a:ext uri="{FF2B5EF4-FFF2-40B4-BE49-F238E27FC236}">
                <a16:creationId xmlns:a16="http://schemas.microsoft.com/office/drawing/2014/main" id="{AD14CDAD-9CC7-1774-C94A-35943CB336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843" y="2036527"/>
            <a:ext cx="10646931" cy="301725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C0BBFAF-8484-67FE-C90C-EE57296A02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8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ED824D94-4EFC-4D31-181A-4820E4621C39}"/>
              </a:ext>
            </a:extLst>
          </p:cNvPr>
          <p:cNvSpPr/>
          <p:nvPr userDrawn="1"/>
        </p:nvSpPr>
        <p:spPr>
          <a:xfrm rot="3406888" flipV="1">
            <a:off x="2271227" y="-4439811"/>
            <a:ext cx="7887915" cy="10488123"/>
          </a:xfrm>
          <a:custGeom>
            <a:avLst/>
            <a:gdLst>
              <a:gd name="connsiteX0" fmla="*/ 2250488 w 7297995"/>
              <a:gd name="connsiteY0" fmla="*/ 976057 h 10465781"/>
              <a:gd name="connsiteX1" fmla="*/ 3809075 w 7297995"/>
              <a:gd name="connsiteY1" fmla="*/ 5487974 h 10465781"/>
              <a:gd name="connsiteX2" fmla="*/ 6957003 w 7297995"/>
              <a:gd name="connsiteY2" fmla="*/ 8818826 h 10465781"/>
              <a:gd name="connsiteX3" fmla="*/ 7267306 w 7297995"/>
              <a:gd name="connsiteY3" fmla="*/ 9881498 h 10465781"/>
              <a:gd name="connsiteX4" fmla="*/ 7297995 w 7297995"/>
              <a:gd name="connsiteY4" fmla="*/ 10066845 h 10465781"/>
              <a:gd name="connsiteX5" fmla="*/ 6688788 w 7297995"/>
              <a:gd name="connsiteY5" fmla="*/ 10465781 h 10465781"/>
              <a:gd name="connsiteX6" fmla="*/ 0 w 7297995"/>
              <a:gd name="connsiteY6" fmla="*/ 251453 h 10465781"/>
              <a:gd name="connsiteX7" fmla="*/ 383989 w 7297995"/>
              <a:gd name="connsiteY7" fmla="*/ 0 h 10465781"/>
              <a:gd name="connsiteX8" fmla="*/ 406705 w 7297995"/>
              <a:gd name="connsiteY8" fmla="*/ 3972 h 10465781"/>
              <a:gd name="connsiteX9" fmla="*/ 1610345 w 7297995"/>
              <a:gd name="connsiteY9" fmla="*/ 373131 h 10465781"/>
              <a:gd name="connsiteX10" fmla="*/ 2250488 w 7297995"/>
              <a:gd name="connsiteY10" fmla="*/ 976057 h 10465781"/>
              <a:gd name="connsiteX0" fmla="*/ 2492278 w 7297995"/>
              <a:gd name="connsiteY0" fmla="*/ 872373 h 10465781"/>
              <a:gd name="connsiteX1" fmla="*/ 3809075 w 7297995"/>
              <a:gd name="connsiteY1" fmla="*/ 5487974 h 10465781"/>
              <a:gd name="connsiteX2" fmla="*/ 6957003 w 7297995"/>
              <a:gd name="connsiteY2" fmla="*/ 8818826 h 10465781"/>
              <a:gd name="connsiteX3" fmla="*/ 7267306 w 7297995"/>
              <a:gd name="connsiteY3" fmla="*/ 9881498 h 10465781"/>
              <a:gd name="connsiteX4" fmla="*/ 7297995 w 7297995"/>
              <a:gd name="connsiteY4" fmla="*/ 10066845 h 10465781"/>
              <a:gd name="connsiteX5" fmla="*/ 6688788 w 7297995"/>
              <a:gd name="connsiteY5" fmla="*/ 10465781 h 10465781"/>
              <a:gd name="connsiteX6" fmla="*/ 0 w 7297995"/>
              <a:gd name="connsiteY6" fmla="*/ 251453 h 10465781"/>
              <a:gd name="connsiteX7" fmla="*/ 383989 w 7297995"/>
              <a:gd name="connsiteY7" fmla="*/ 0 h 10465781"/>
              <a:gd name="connsiteX8" fmla="*/ 406705 w 7297995"/>
              <a:gd name="connsiteY8" fmla="*/ 3972 h 10465781"/>
              <a:gd name="connsiteX9" fmla="*/ 1610345 w 7297995"/>
              <a:gd name="connsiteY9" fmla="*/ 373131 h 10465781"/>
              <a:gd name="connsiteX10" fmla="*/ 2492278 w 7297995"/>
              <a:gd name="connsiteY10" fmla="*/ 872373 h 10465781"/>
              <a:gd name="connsiteX0" fmla="*/ 2492278 w 7297995"/>
              <a:gd name="connsiteY0" fmla="*/ 872373 h 10465781"/>
              <a:gd name="connsiteX1" fmla="*/ 4204765 w 7297995"/>
              <a:gd name="connsiteY1" fmla="*/ 5174209 h 10465781"/>
              <a:gd name="connsiteX2" fmla="*/ 6957003 w 7297995"/>
              <a:gd name="connsiteY2" fmla="*/ 8818826 h 10465781"/>
              <a:gd name="connsiteX3" fmla="*/ 7267306 w 7297995"/>
              <a:gd name="connsiteY3" fmla="*/ 9881498 h 10465781"/>
              <a:gd name="connsiteX4" fmla="*/ 7297995 w 7297995"/>
              <a:gd name="connsiteY4" fmla="*/ 10066845 h 10465781"/>
              <a:gd name="connsiteX5" fmla="*/ 6688788 w 7297995"/>
              <a:gd name="connsiteY5" fmla="*/ 10465781 h 10465781"/>
              <a:gd name="connsiteX6" fmla="*/ 0 w 7297995"/>
              <a:gd name="connsiteY6" fmla="*/ 251453 h 10465781"/>
              <a:gd name="connsiteX7" fmla="*/ 383989 w 7297995"/>
              <a:gd name="connsiteY7" fmla="*/ 0 h 10465781"/>
              <a:gd name="connsiteX8" fmla="*/ 406705 w 7297995"/>
              <a:gd name="connsiteY8" fmla="*/ 3972 h 10465781"/>
              <a:gd name="connsiteX9" fmla="*/ 1610345 w 7297995"/>
              <a:gd name="connsiteY9" fmla="*/ 373131 h 10465781"/>
              <a:gd name="connsiteX10" fmla="*/ 2492278 w 7297995"/>
              <a:gd name="connsiteY10" fmla="*/ 872373 h 10465781"/>
              <a:gd name="connsiteX0" fmla="*/ 2492278 w 7297995"/>
              <a:gd name="connsiteY0" fmla="*/ 872373 h 10465781"/>
              <a:gd name="connsiteX1" fmla="*/ 4922569 w 7297995"/>
              <a:gd name="connsiteY1" fmla="*/ 5268883 h 10465781"/>
              <a:gd name="connsiteX2" fmla="*/ 6957003 w 7297995"/>
              <a:gd name="connsiteY2" fmla="*/ 8818826 h 10465781"/>
              <a:gd name="connsiteX3" fmla="*/ 7267306 w 7297995"/>
              <a:gd name="connsiteY3" fmla="*/ 9881498 h 10465781"/>
              <a:gd name="connsiteX4" fmla="*/ 7297995 w 7297995"/>
              <a:gd name="connsiteY4" fmla="*/ 10066845 h 10465781"/>
              <a:gd name="connsiteX5" fmla="*/ 6688788 w 7297995"/>
              <a:gd name="connsiteY5" fmla="*/ 10465781 h 10465781"/>
              <a:gd name="connsiteX6" fmla="*/ 0 w 7297995"/>
              <a:gd name="connsiteY6" fmla="*/ 251453 h 10465781"/>
              <a:gd name="connsiteX7" fmla="*/ 383989 w 7297995"/>
              <a:gd name="connsiteY7" fmla="*/ 0 h 10465781"/>
              <a:gd name="connsiteX8" fmla="*/ 406705 w 7297995"/>
              <a:gd name="connsiteY8" fmla="*/ 3972 h 10465781"/>
              <a:gd name="connsiteX9" fmla="*/ 1610345 w 7297995"/>
              <a:gd name="connsiteY9" fmla="*/ 373131 h 10465781"/>
              <a:gd name="connsiteX10" fmla="*/ 2492278 w 7297995"/>
              <a:gd name="connsiteY10" fmla="*/ 872373 h 10465781"/>
              <a:gd name="connsiteX0" fmla="*/ 2492278 w 7383951"/>
              <a:gd name="connsiteY0" fmla="*/ 872373 h 10465781"/>
              <a:gd name="connsiteX1" fmla="*/ 4922569 w 7383951"/>
              <a:gd name="connsiteY1" fmla="*/ 5268883 h 10465781"/>
              <a:gd name="connsiteX2" fmla="*/ 7211995 w 7383951"/>
              <a:gd name="connsiteY2" fmla="*/ 8651846 h 10465781"/>
              <a:gd name="connsiteX3" fmla="*/ 7267306 w 7383951"/>
              <a:gd name="connsiteY3" fmla="*/ 9881498 h 10465781"/>
              <a:gd name="connsiteX4" fmla="*/ 7297995 w 7383951"/>
              <a:gd name="connsiteY4" fmla="*/ 10066845 h 10465781"/>
              <a:gd name="connsiteX5" fmla="*/ 6688788 w 7383951"/>
              <a:gd name="connsiteY5" fmla="*/ 10465781 h 10465781"/>
              <a:gd name="connsiteX6" fmla="*/ 0 w 7383951"/>
              <a:gd name="connsiteY6" fmla="*/ 251453 h 10465781"/>
              <a:gd name="connsiteX7" fmla="*/ 383989 w 7383951"/>
              <a:gd name="connsiteY7" fmla="*/ 0 h 10465781"/>
              <a:gd name="connsiteX8" fmla="*/ 406705 w 7383951"/>
              <a:gd name="connsiteY8" fmla="*/ 3972 h 10465781"/>
              <a:gd name="connsiteX9" fmla="*/ 1610345 w 7383951"/>
              <a:gd name="connsiteY9" fmla="*/ 373131 h 10465781"/>
              <a:gd name="connsiteX10" fmla="*/ 2492278 w 7383951"/>
              <a:gd name="connsiteY10" fmla="*/ 872373 h 10465781"/>
              <a:gd name="connsiteX0" fmla="*/ 2492278 w 7439555"/>
              <a:gd name="connsiteY0" fmla="*/ 872373 h 10465781"/>
              <a:gd name="connsiteX1" fmla="*/ 4922569 w 7439555"/>
              <a:gd name="connsiteY1" fmla="*/ 5268883 h 10465781"/>
              <a:gd name="connsiteX2" fmla="*/ 7211995 w 7439555"/>
              <a:gd name="connsiteY2" fmla="*/ 8651846 h 10465781"/>
              <a:gd name="connsiteX3" fmla="*/ 7297995 w 7439555"/>
              <a:gd name="connsiteY3" fmla="*/ 10066845 h 10465781"/>
              <a:gd name="connsiteX4" fmla="*/ 6688788 w 7439555"/>
              <a:gd name="connsiteY4" fmla="*/ 10465781 h 10465781"/>
              <a:gd name="connsiteX5" fmla="*/ 0 w 7439555"/>
              <a:gd name="connsiteY5" fmla="*/ 251453 h 10465781"/>
              <a:gd name="connsiteX6" fmla="*/ 383989 w 7439555"/>
              <a:gd name="connsiteY6" fmla="*/ 0 h 10465781"/>
              <a:gd name="connsiteX7" fmla="*/ 406705 w 7439555"/>
              <a:gd name="connsiteY7" fmla="*/ 3972 h 10465781"/>
              <a:gd name="connsiteX8" fmla="*/ 1610345 w 7439555"/>
              <a:gd name="connsiteY8" fmla="*/ 373131 h 10465781"/>
              <a:gd name="connsiteX9" fmla="*/ 2492278 w 7439555"/>
              <a:gd name="connsiteY9" fmla="*/ 872373 h 10465781"/>
              <a:gd name="connsiteX0" fmla="*/ 2492278 w 7559104"/>
              <a:gd name="connsiteY0" fmla="*/ 872373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1610345 w 7559104"/>
              <a:gd name="connsiteY8" fmla="*/ 373131 h 10465781"/>
              <a:gd name="connsiteX9" fmla="*/ 2492278 w 7559104"/>
              <a:gd name="connsiteY9" fmla="*/ 872373 h 10465781"/>
              <a:gd name="connsiteX0" fmla="*/ 2860537 w 7559104"/>
              <a:gd name="connsiteY0" fmla="*/ 132346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1610345 w 7559104"/>
              <a:gd name="connsiteY8" fmla="*/ 373131 h 10465781"/>
              <a:gd name="connsiteX9" fmla="*/ 2860537 w 7559104"/>
              <a:gd name="connsiteY9" fmla="*/ 1323461 h 10465781"/>
              <a:gd name="connsiteX0" fmla="*/ 2860537 w 7559104"/>
              <a:gd name="connsiteY0" fmla="*/ 132346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2860537 w 7559104"/>
              <a:gd name="connsiteY8" fmla="*/ 1323461 h 10465781"/>
              <a:gd name="connsiteX0" fmla="*/ 2459785 w 7559104"/>
              <a:gd name="connsiteY0" fmla="*/ 71148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2459785 w 7559104"/>
              <a:gd name="connsiteY8" fmla="*/ 711481 h 10465781"/>
              <a:gd name="connsiteX0" fmla="*/ 2459785 w 7559104"/>
              <a:gd name="connsiteY0" fmla="*/ 71148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2459785 w 7559104"/>
              <a:gd name="connsiteY8" fmla="*/ 711481 h 10465781"/>
              <a:gd name="connsiteX0" fmla="*/ 2459785 w 7559104"/>
              <a:gd name="connsiteY0" fmla="*/ 71148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2459785 w 7559104"/>
              <a:gd name="connsiteY8" fmla="*/ 711481 h 10465781"/>
              <a:gd name="connsiteX0" fmla="*/ 3017480 w 7559104"/>
              <a:gd name="connsiteY0" fmla="*/ 125712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3017480 w 7559104"/>
              <a:gd name="connsiteY8" fmla="*/ 1257121 h 10465781"/>
              <a:gd name="connsiteX0" fmla="*/ 3017480 w 7559104"/>
              <a:gd name="connsiteY0" fmla="*/ 125712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3017480 w 7559104"/>
              <a:gd name="connsiteY8" fmla="*/ 1257121 h 10465781"/>
              <a:gd name="connsiteX0" fmla="*/ 2561782 w 7559104"/>
              <a:gd name="connsiteY0" fmla="*/ 652396 h 10473488"/>
              <a:gd name="connsiteX1" fmla="*/ 4922569 w 7559104"/>
              <a:gd name="connsiteY1" fmla="*/ 5276590 h 10473488"/>
              <a:gd name="connsiteX2" fmla="*/ 7386541 w 7559104"/>
              <a:gd name="connsiteY2" fmla="*/ 8508819 h 10473488"/>
              <a:gd name="connsiteX3" fmla="*/ 7297995 w 7559104"/>
              <a:gd name="connsiteY3" fmla="*/ 10074552 h 10473488"/>
              <a:gd name="connsiteX4" fmla="*/ 6688788 w 7559104"/>
              <a:gd name="connsiteY4" fmla="*/ 10473488 h 10473488"/>
              <a:gd name="connsiteX5" fmla="*/ 0 w 7559104"/>
              <a:gd name="connsiteY5" fmla="*/ 259160 h 10473488"/>
              <a:gd name="connsiteX6" fmla="*/ 383989 w 7559104"/>
              <a:gd name="connsiteY6" fmla="*/ 7707 h 10473488"/>
              <a:gd name="connsiteX7" fmla="*/ 406705 w 7559104"/>
              <a:gd name="connsiteY7" fmla="*/ 11679 h 10473488"/>
              <a:gd name="connsiteX8" fmla="*/ 2561782 w 7559104"/>
              <a:gd name="connsiteY8" fmla="*/ 652396 h 10473488"/>
              <a:gd name="connsiteX0" fmla="*/ 2561782 w 7559104"/>
              <a:gd name="connsiteY0" fmla="*/ 721673 h 10542765"/>
              <a:gd name="connsiteX1" fmla="*/ 4922569 w 7559104"/>
              <a:gd name="connsiteY1" fmla="*/ 5345867 h 10542765"/>
              <a:gd name="connsiteX2" fmla="*/ 7386541 w 7559104"/>
              <a:gd name="connsiteY2" fmla="*/ 8578096 h 10542765"/>
              <a:gd name="connsiteX3" fmla="*/ 7297995 w 7559104"/>
              <a:gd name="connsiteY3" fmla="*/ 10143829 h 10542765"/>
              <a:gd name="connsiteX4" fmla="*/ 6688788 w 7559104"/>
              <a:gd name="connsiteY4" fmla="*/ 10542765 h 10542765"/>
              <a:gd name="connsiteX5" fmla="*/ 0 w 7559104"/>
              <a:gd name="connsiteY5" fmla="*/ 328437 h 10542765"/>
              <a:gd name="connsiteX6" fmla="*/ 383989 w 7559104"/>
              <a:gd name="connsiteY6" fmla="*/ 76984 h 10542765"/>
              <a:gd name="connsiteX7" fmla="*/ 406705 w 7559104"/>
              <a:gd name="connsiteY7" fmla="*/ 80956 h 10542765"/>
              <a:gd name="connsiteX8" fmla="*/ 2561782 w 7559104"/>
              <a:gd name="connsiteY8" fmla="*/ 721673 h 10542765"/>
              <a:gd name="connsiteX0" fmla="*/ 2988032 w 7559104"/>
              <a:gd name="connsiteY0" fmla="*/ 1240618 h 10466428"/>
              <a:gd name="connsiteX1" fmla="*/ 4922569 w 7559104"/>
              <a:gd name="connsiteY1" fmla="*/ 5269530 h 10466428"/>
              <a:gd name="connsiteX2" fmla="*/ 7386541 w 7559104"/>
              <a:gd name="connsiteY2" fmla="*/ 8501759 h 10466428"/>
              <a:gd name="connsiteX3" fmla="*/ 7297995 w 7559104"/>
              <a:gd name="connsiteY3" fmla="*/ 10067492 h 10466428"/>
              <a:gd name="connsiteX4" fmla="*/ 6688788 w 7559104"/>
              <a:gd name="connsiteY4" fmla="*/ 10466428 h 10466428"/>
              <a:gd name="connsiteX5" fmla="*/ 0 w 7559104"/>
              <a:gd name="connsiteY5" fmla="*/ 252100 h 10466428"/>
              <a:gd name="connsiteX6" fmla="*/ 383989 w 7559104"/>
              <a:gd name="connsiteY6" fmla="*/ 647 h 10466428"/>
              <a:gd name="connsiteX7" fmla="*/ 406705 w 7559104"/>
              <a:gd name="connsiteY7" fmla="*/ 4619 h 10466428"/>
              <a:gd name="connsiteX8" fmla="*/ 2988032 w 7559104"/>
              <a:gd name="connsiteY8" fmla="*/ 1240618 h 10466428"/>
              <a:gd name="connsiteX0" fmla="*/ 2988032 w 7559104"/>
              <a:gd name="connsiteY0" fmla="*/ 1300612 h 10526422"/>
              <a:gd name="connsiteX1" fmla="*/ 4922569 w 7559104"/>
              <a:gd name="connsiteY1" fmla="*/ 5329524 h 10526422"/>
              <a:gd name="connsiteX2" fmla="*/ 7386541 w 7559104"/>
              <a:gd name="connsiteY2" fmla="*/ 8561753 h 10526422"/>
              <a:gd name="connsiteX3" fmla="*/ 7297995 w 7559104"/>
              <a:gd name="connsiteY3" fmla="*/ 10127486 h 10526422"/>
              <a:gd name="connsiteX4" fmla="*/ 6688788 w 7559104"/>
              <a:gd name="connsiteY4" fmla="*/ 10526422 h 10526422"/>
              <a:gd name="connsiteX5" fmla="*/ 0 w 7559104"/>
              <a:gd name="connsiteY5" fmla="*/ 312094 h 10526422"/>
              <a:gd name="connsiteX6" fmla="*/ 383989 w 7559104"/>
              <a:gd name="connsiteY6" fmla="*/ 60641 h 10526422"/>
              <a:gd name="connsiteX7" fmla="*/ 406705 w 7559104"/>
              <a:gd name="connsiteY7" fmla="*/ 64613 h 10526422"/>
              <a:gd name="connsiteX8" fmla="*/ 2988032 w 7559104"/>
              <a:gd name="connsiteY8" fmla="*/ 1300612 h 10526422"/>
              <a:gd name="connsiteX0" fmla="*/ 2988032 w 7559104"/>
              <a:gd name="connsiteY0" fmla="*/ 1269560 h 10495370"/>
              <a:gd name="connsiteX1" fmla="*/ 4922569 w 7559104"/>
              <a:gd name="connsiteY1" fmla="*/ 5298472 h 10495370"/>
              <a:gd name="connsiteX2" fmla="*/ 7386541 w 7559104"/>
              <a:gd name="connsiteY2" fmla="*/ 8530701 h 10495370"/>
              <a:gd name="connsiteX3" fmla="*/ 7297995 w 7559104"/>
              <a:gd name="connsiteY3" fmla="*/ 10096434 h 10495370"/>
              <a:gd name="connsiteX4" fmla="*/ 6688788 w 7559104"/>
              <a:gd name="connsiteY4" fmla="*/ 10495370 h 10495370"/>
              <a:gd name="connsiteX5" fmla="*/ 0 w 7559104"/>
              <a:gd name="connsiteY5" fmla="*/ 281042 h 10495370"/>
              <a:gd name="connsiteX6" fmla="*/ 383989 w 7559104"/>
              <a:gd name="connsiteY6" fmla="*/ 29589 h 10495370"/>
              <a:gd name="connsiteX7" fmla="*/ 406705 w 7559104"/>
              <a:gd name="connsiteY7" fmla="*/ 33561 h 10495370"/>
              <a:gd name="connsiteX8" fmla="*/ 2988032 w 7559104"/>
              <a:gd name="connsiteY8" fmla="*/ 1269560 h 10495370"/>
              <a:gd name="connsiteX0" fmla="*/ 2988032 w 7559104"/>
              <a:gd name="connsiteY0" fmla="*/ 1297453 h 10523263"/>
              <a:gd name="connsiteX1" fmla="*/ 4922569 w 7559104"/>
              <a:gd name="connsiteY1" fmla="*/ 5326365 h 10523263"/>
              <a:gd name="connsiteX2" fmla="*/ 7386541 w 7559104"/>
              <a:gd name="connsiteY2" fmla="*/ 8558594 h 10523263"/>
              <a:gd name="connsiteX3" fmla="*/ 7297995 w 7559104"/>
              <a:gd name="connsiteY3" fmla="*/ 10124327 h 10523263"/>
              <a:gd name="connsiteX4" fmla="*/ 6688788 w 7559104"/>
              <a:gd name="connsiteY4" fmla="*/ 10523263 h 10523263"/>
              <a:gd name="connsiteX5" fmla="*/ 0 w 7559104"/>
              <a:gd name="connsiteY5" fmla="*/ 308935 h 10523263"/>
              <a:gd name="connsiteX6" fmla="*/ 383989 w 7559104"/>
              <a:gd name="connsiteY6" fmla="*/ 57482 h 10523263"/>
              <a:gd name="connsiteX7" fmla="*/ 406705 w 7559104"/>
              <a:gd name="connsiteY7" fmla="*/ 61454 h 10523263"/>
              <a:gd name="connsiteX8" fmla="*/ 2988032 w 7559104"/>
              <a:gd name="connsiteY8" fmla="*/ 1297453 h 10523263"/>
              <a:gd name="connsiteX0" fmla="*/ 2988032 w 7559104"/>
              <a:gd name="connsiteY0" fmla="*/ 1242076 h 10467886"/>
              <a:gd name="connsiteX1" fmla="*/ 4922569 w 7559104"/>
              <a:gd name="connsiteY1" fmla="*/ 5270988 h 10467886"/>
              <a:gd name="connsiteX2" fmla="*/ 7386541 w 7559104"/>
              <a:gd name="connsiteY2" fmla="*/ 8503217 h 10467886"/>
              <a:gd name="connsiteX3" fmla="*/ 7297995 w 7559104"/>
              <a:gd name="connsiteY3" fmla="*/ 10068950 h 10467886"/>
              <a:gd name="connsiteX4" fmla="*/ 6688788 w 7559104"/>
              <a:gd name="connsiteY4" fmla="*/ 10467886 h 10467886"/>
              <a:gd name="connsiteX5" fmla="*/ 0 w 7559104"/>
              <a:gd name="connsiteY5" fmla="*/ 253558 h 10467886"/>
              <a:gd name="connsiteX6" fmla="*/ 383989 w 7559104"/>
              <a:gd name="connsiteY6" fmla="*/ 2105 h 10467886"/>
              <a:gd name="connsiteX7" fmla="*/ 406705 w 7559104"/>
              <a:gd name="connsiteY7" fmla="*/ 6077 h 10467886"/>
              <a:gd name="connsiteX8" fmla="*/ 2988032 w 7559104"/>
              <a:gd name="connsiteY8" fmla="*/ 1242076 h 10467886"/>
              <a:gd name="connsiteX0" fmla="*/ 2629025 w 7559104"/>
              <a:gd name="connsiteY0" fmla="*/ 778968 h 10553010"/>
              <a:gd name="connsiteX1" fmla="*/ 4922569 w 7559104"/>
              <a:gd name="connsiteY1" fmla="*/ 5356112 h 10553010"/>
              <a:gd name="connsiteX2" fmla="*/ 7386541 w 7559104"/>
              <a:gd name="connsiteY2" fmla="*/ 8588341 h 10553010"/>
              <a:gd name="connsiteX3" fmla="*/ 7297995 w 7559104"/>
              <a:gd name="connsiteY3" fmla="*/ 10154074 h 10553010"/>
              <a:gd name="connsiteX4" fmla="*/ 6688788 w 7559104"/>
              <a:gd name="connsiteY4" fmla="*/ 10553010 h 10553010"/>
              <a:gd name="connsiteX5" fmla="*/ 0 w 7559104"/>
              <a:gd name="connsiteY5" fmla="*/ 338682 h 10553010"/>
              <a:gd name="connsiteX6" fmla="*/ 383989 w 7559104"/>
              <a:gd name="connsiteY6" fmla="*/ 87229 h 10553010"/>
              <a:gd name="connsiteX7" fmla="*/ 406705 w 7559104"/>
              <a:gd name="connsiteY7" fmla="*/ 91201 h 10553010"/>
              <a:gd name="connsiteX8" fmla="*/ 2629025 w 7559104"/>
              <a:gd name="connsiteY8" fmla="*/ 778968 h 10553010"/>
              <a:gd name="connsiteX0" fmla="*/ 2629025 w 7559104"/>
              <a:gd name="connsiteY0" fmla="*/ 778968 h 10553010"/>
              <a:gd name="connsiteX1" fmla="*/ 3290838 w 7559104"/>
              <a:gd name="connsiteY1" fmla="*/ 2176773 h 10553010"/>
              <a:gd name="connsiteX2" fmla="*/ 4922569 w 7559104"/>
              <a:gd name="connsiteY2" fmla="*/ 5356112 h 10553010"/>
              <a:gd name="connsiteX3" fmla="*/ 7386541 w 7559104"/>
              <a:gd name="connsiteY3" fmla="*/ 8588341 h 10553010"/>
              <a:gd name="connsiteX4" fmla="*/ 7297995 w 7559104"/>
              <a:gd name="connsiteY4" fmla="*/ 10154074 h 10553010"/>
              <a:gd name="connsiteX5" fmla="*/ 6688788 w 7559104"/>
              <a:gd name="connsiteY5" fmla="*/ 10553010 h 10553010"/>
              <a:gd name="connsiteX6" fmla="*/ 0 w 7559104"/>
              <a:gd name="connsiteY6" fmla="*/ 338682 h 10553010"/>
              <a:gd name="connsiteX7" fmla="*/ 383989 w 7559104"/>
              <a:gd name="connsiteY7" fmla="*/ 87229 h 10553010"/>
              <a:gd name="connsiteX8" fmla="*/ 406705 w 7559104"/>
              <a:gd name="connsiteY8" fmla="*/ 91201 h 10553010"/>
              <a:gd name="connsiteX9" fmla="*/ 2629025 w 7559104"/>
              <a:gd name="connsiteY9" fmla="*/ 778968 h 10553010"/>
              <a:gd name="connsiteX0" fmla="*/ 406705 w 7559104"/>
              <a:gd name="connsiteY0" fmla="*/ 3972 h 10465781"/>
              <a:gd name="connsiteX1" fmla="*/ 3290838 w 7559104"/>
              <a:gd name="connsiteY1" fmla="*/ 2089544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972 h 10465781"/>
              <a:gd name="connsiteX1" fmla="*/ 3076026 w 7559104"/>
              <a:gd name="connsiteY1" fmla="*/ 1483321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972 h 10465781"/>
              <a:gd name="connsiteX1" fmla="*/ 3076026 w 7559104"/>
              <a:gd name="connsiteY1" fmla="*/ 1483321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972 h 10465781"/>
              <a:gd name="connsiteX1" fmla="*/ 3076026 w 7559104"/>
              <a:gd name="connsiteY1" fmla="*/ 1483321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972 h 10465781"/>
              <a:gd name="connsiteX1" fmla="*/ 3076026 w 7559104"/>
              <a:gd name="connsiteY1" fmla="*/ 1483321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1783 h 10493592"/>
              <a:gd name="connsiteX1" fmla="*/ 3076026 w 7559104"/>
              <a:gd name="connsiteY1" fmla="*/ 1511132 h 10493592"/>
              <a:gd name="connsiteX2" fmla="*/ 4922569 w 7559104"/>
              <a:gd name="connsiteY2" fmla="*/ 5296694 h 10493592"/>
              <a:gd name="connsiteX3" fmla="*/ 7386541 w 7559104"/>
              <a:gd name="connsiteY3" fmla="*/ 8528923 h 10493592"/>
              <a:gd name="connsiteX4" fmla="*/ 7297995 w 7559104"/>
              <a:gd name="connsiteY4" fmla="*/ 10094656 h 10493592"/>
              <a:gd name="connsiteX5" fmla="*/ 6688788 w 7559104"/>
              <a:gd name="connsiteY5" fmla="*/ 10493592 h 10493592"/>
              <a:gd name="connsiteX6" fmla="*/ 0 w 7559104"/>
              <a:gd name="connsiteY6" fmla="*/ 279264 h 10493592"/>
              <a:gd name="connsiteX7" fmla="*/ 383989 w 7559104"/>
              <a:gd name="connsiteY7" fmla="*/ 27811 h 10493592"/>
              <a:gd name="connsiteX8" fmla="*/ 406705 w 7559104"/>
              <a:gd name="connsiteY8" fmla="*/ 31783 h 10493592"/>
              <a:gd name="connsiteX0" fmla="*/ 406705 w 7573258"/>
              <a:gd name="connsiteY0" fmla="*/ 4606 h 10466415"/>
              <a:gd name="connsiteX1" fmla="*/ 3076026 w 7573258"/>
              <a:gd name="connsiteY1" fmla="*/ 1483955 h 10466415"/>
              <a:gd name="connsiteX2" fmla="*/ 4731324 w 7573258"/>
              <a:gd name="connsiteY2" fmla="*/ 5394752 h 10466415"/>
              <a:gd name="connsiteX3" fmla="*/ 7386541 w 7573258"/>
              <a:gd name="connsiteY3" fmla="*/ 8501746 h 10466415"/>
              <a:gd name="connsiteX4" fmla="*/ 7297995 w 7573258"/>
              <a:gd name="connsiteY4" fmla="*/ 10067479 h 10466415"/>
              <a:gd name="connsiteX5" fmla="*/ 6688788 w 7573258"/>
              <a:gd name="connsiteY5" fmla="*/ 10466415 h 10466415"/>
              <a:gd name="connsiteX6" fmla="*/ 0 w 7573258"/>
              <a:gd name="connsiteY6" fmla="*/ 252087 h 10466415"/>
              <a:gd name="connsiteX7" fmla="*/ 383989 w 7573258"/>
              <a:gd name="connsiteY7" fmla="*/ 634 h 10466415"/>
              <a:gd name="connsiteX8" fmla="*/ 406705 w 7573258"/>
              <a:gd name="connsiteY8" fmla="*/ 4606 h 10466415"/>
              <a:gd name="connsiteX0" fmla="*/ 406705 w 7573258"/>
              <a:gd name="connsiteY0" fmla="*/ 24282 h 10486091"/>
              <a:gd name="connsiteX1" fmla="*/ 2857265 w 7573258"/>
              <a:gd name="connsiteY1" fmla="*/ 863560 h 10486091"/>
              <a:gd name="connsiteX2" fmla="*/ 4731324 w 7573258"/>
              <a:gd name="connsiteY2" fmla="*/ 5414428 h 10486091"/>
              <a:gd name="connsiteX3" fmla="*/ 7386541 w 7573258"/>
              <a:gd name="connsiteY3" fmla="*/ 8521422 h 10486091"/>
              <a:gd name="connsiteX4" fmla="*/ 7297995 w 7573258"/>
              <a:gd name="connsiteY4" fmla="*/ 10087155 h 10486091"/>
              <a:gd name="connsiteX5" fmla="*/ 6688788 w 7573258"/>
              <a:gd name="connsiteY5" fmla="*/ 10486091 h 10486091"/>
              <a:gd name="connsiteX6" fmla="*/ 0 w 7573258"/>
              <a:gd name="connsiteY6" fmla="*/ 271763 h 10486091"/>
              <a:gd name="connsiteX7" fmla="*/ 383989 w 7573258"/>
              <a:gd name="connsiteY7" fmla="*/ 20310 h 10486091"/>
              <a:gd name="connsiteX8" fmla="*/ 406705 w 7573258"/>
              <a:gd name="connsiteY8" fmla="*/ 24282 h 10486091"/>
              <a:gd name="connsiteX0" fmla="*/ 406705 w 7573258"/>
              <a:gd name="connsiteY0" fmla="*/ 105578 h 10567387"/>
              <a:gd name="connsiteX1" fmla="*/ 2857265 w 7573258"/>
              <a:gd name="connsiteY1" fmla="*/ 944856 h 10567387"/>
              <a:gd name="connsiteX2" fmla="*/ 4731324 w 7573258"/>
              <a:gd name="connsiteY2" fmla="*/ 5495724 h 10567387"/>
              <a:gd name="connsiteX3" fmla="*/ 7386541 w 7573258"/>
              <a:gd name="connsiteY3" fmla="*/ 8602718 h 10567387"/>
              <a:gd name="connsiteX4" fmla="*/ 7297995 w 7573258"/>
              <a:gd name="connsiteY4" fmla="*/ 10168451 h 10567387"/>
              <a:gd name="connsiteX5" fmla="*/ 6688788 w 7573258"/>
              <a:gd name="connsiteY5" fmla="*/ 10567387 h 10567387"/>
              <a:gd name="connsiteX6" fmla="*/ 0 w 7573258"/>
              <a:gd name="connsiteY6" fmla="*/ 353059 h 10567387"/>
              <a:gd name="connsiteX7" fmla="*/ 383989 w 7573258"/>
              <a:gd name="connsiteY7" fmla="*/ 101606 h 10567387"/>
              <a:gd name="connsiteX8" fmla="*/ 406705 w 7573258"/>
              <a:gd name="connsiteY8" fmla="*/ 105578 h 10567387"/>
              <a:gd name="connsiteX0" fmla="*/ 406705 w 7519310"/>
              <a:gd name="connsiteY0" fmla="*/ 105578 h 10567387"/>
              <a:gd name="connsiteX1" fmla="*/ 2857265 w 7519310"/>
              <a:gd name="connsiteY1" fmla="*/ 944856 h 10567387"/>
              <a:gd name="connsiteX2" fmla="*/ 4731324 w 7519310"/>
              <a:gd name="connsiteY2" fmla="*/ 5495724 h 10567387"/>
              <a:gd name="connsiteX3" fmla="*/ 7386541 w 7519310"/>
              <a:gd name="connsiteY3" fmla="*/ 8602718 h 10567387"/>
              <a:gd name="connsiteX4" fmla="*/ 7094002 w 7519310"/>
              <a:gd name="connsiteY4" fmla="*/ 10302035 h 10567387"/>
              <a:gd name="connsiteX5" fmla="*/ 6688788 w 7519310"/>
              <a:gd name="connsiteY5" fmla="*/ 10567387 h 10567387"/>
              <a:gd name="connsiteX6" fmla="*/ 0 w 7519310"/>
              <a:gd name="connsiteY6" fmla="*/ 353059 h 10567387"/>
              <a:gd name="connsiteX7" fmla="*/ 383989 w 7519310"/>
              <a:gd name="connsiteY7" fmla="*/ 101606 h 10567387"/>
              <a:gd name="connsiteX8" fmla="*/ 406705 w 7519310"/>
              <a:gd name="connsiteY8" fmla="*/ 105578 h 10567387"/>
              <a:gd name="connsiteX0" fmla="*/ 406705 w 7519310"/>
              <a:gd name="connsiteY0" fmla="*/ 171552 h 10633361"/>
              <a:gd name="connsiteX1" fmla="*/ 2857265 w 7519310"/>
              <a:gd name="connsiteY1" fmla="*/ 1010830 h 10633361"/>
              <a:gd name="connsiteX2" fmla="*/ 4731324 w 7519310"/>
              <a:gd name="connsiteY2" fmla="*/ 5561698 h 10633361"/>
              <a:gd name="connsiteX3" fmla="*/ 7386541 w 7519310"/>
              <a:gd name="connsiteY3" fmla="*/ 8668692 h 10633361"/>
              <a:gd name="connsiteX4" fmla="*/ 7094002 w 7519310"/>
              <a:gd name="connsiteY4" fmla="*/ 10368009 h 10633361"/>
              <a:gd name="connsiteX5" fmla="*/ 6688788 w 7519310"/>
              <a:gd name="connsiteY5" fmla="*/ 10633361 h 10633361"/>
              <a:gd name="connsiteX6" fmla="*/ 0 w 7519310"/>
              <a:gd name="connsiteY6" fmla="*/ 419033 h 10633361"/>
              <a:gd name="connsiteX7" fmla="*/ 383989 w 7519310"/>
              <a:gd name="connsiteY7" fmla="*/ 167580 h 10633361"/>
              <a:gd name="connsiteX8" fmla="*/ 406705 w 7519310"/>
              <a:gd name="connsiteY8" fmla="*/ 171552 h 10633361"/>
              <a:gd name="connsiteX0" fmla="*/ 406705 w 7549484"/>
              <a:gd name="connsiteY0" fmla="*/ 171552 h 10633361"/>
              <a:gd name="connsiteX1" fmla="*/ 2857265 w 7549484"/>
              <a:gd name="connsiteY1" fmla="*/ 1010830 h 10633361"/>
              <a:gd name="connsiteX2" fmla="*/ 4731324 w 7549484"/>
              <a:gd name="connsiteY2" fmla="*/ 5561698 h 10633361"/>
              <a:gd name="connsiteX3" fmla="*/ 7386541 w 7549484"/>
              <a:gd name="connsiteY3" fmla="*/ 8668692 h 10633361"/>
              <a:gd name="connsiteX4" fmla="*/ 7094002 w 7549484"/>
              <a:gd name="connsiteY4" fmla="*/ 10368009 h 10633361"/>
              <a:gd name="connsiteX5" fmla="*/ 6688788 w 7549484"/>
              <a:gd name="connsiteY5" fmla="*/ 10633361 h 10633361"/>
              <a:gd name="connsiteX6" fmla="*/ 0 w 7549484"/>
              <a:gd name="connsiteY6" fmla="*/ 419033 h 10633361"/>
              <a:gd name="connsiteX7" fmla="*/ 383989 w 7549484"/>
              <a:gd name="connsiteY7" fmla="*/ 167580 h 10633361"/>
              <a:gd name="connsiteX8" fmla="*/ 406705 w 7549484"/>
              <a:gd name="connsiteY8" fmla="*/ 171552 h 10633361"/>
              <a:gd name="connsiteX0" fmla="*/ 406705 w 7549484"/>
              <a:gd name="connsiteY0" fmla="*/ 132739 h 10594548"/>
              <a:gd name="connsiteX1" fmla="*/ 2857265 w 7549484"/>
              <a:gd name="connsiteY1" fmla="*/ 972017 h 10594548"/>
              <a:gd name="connsiteX2" fmla="*/ 4731324 w 7549484"/>
              <a:gd name="connsiteY2" fmla="*/ 5522885 h 10594548"/>
              <a:gd name="connsiteX3" fmla="*/ 7386541 w 7549484"/>
              <a:gd name="connsiteY3" fmla="*/ 8629879 h 10594548"/>
              <a:gd name="connsiteX4" fmla="*/ 7094002 w 7549484"/>
              <a:gd name="connsiteY4" fmla="*/ 10329196 h 10594548"/>
              <a:gd name="connsiteX5" fmla="*/ 6688788 w 7549484"/>
              <a:gd name="connsiteY5" fmla="*/ 10594548 h 10594548"/>
              <a:gd name="connsiteX6" fmla="*/ 0 w 7549484"/>
              <a:gd name="connsiteY6" fmla="*/ 380220 h 10594548"/>
              <a:gd name="connsiteX7" fmla="*/ 383989 w 7549484"/>
              <a:gd name="connsiteY7" fmla="*/ 128767 h 10594548"/>
              <a:gd name="connsiteX8" fmla="*/ 406705 w 7549484"/>
              <a:gd name="connsiteY8" fmla="*/ 132739 h 10594548"/>
              <a:gd name="connsiteX0" fmla="*/ 383989 w 7549484"/>
              <a:gd name="connsiteY0" fmla="*/ 0 h 10465781"/>
              <a:gd name="connsiteX1" fmla="*/ 2857265 w 7549484"/>
              <a:gd name="connsiteY1" fmla="*/ 843250 h 10465781"/>
              <a:gd name="connsiteX2" fmla="*/ 4731324 w 7549484"/>
              <a:gd name="connsiteY2" fmla="*/ 5394118 h 10465781"/>
              <a:gd name="connsiteX3" fmla="*/ 7386541 w 7549484"/>
              <a:gd name="connsiteY3" fmla="*/ 8501112 h 10465781"/>
              <a:gd name="connsiteX4" fmla="*/ 7094002 w 7549484"/>
              <a:gd name="connsiteY4" fmla="*/ 10200429 h 10465781"/>
              <a:gd name="connsiteX5" fmla="*/ 6688788 w 7549484"/>
              <a:gd name="connsiteY5" fmla="*/ 10465781 h 10465781"/>
              <a:gd name="connsiteX6" fmla="*/ 0 w 7549484"/>
              <a:gd name="connsiteY6" fmla="*/ 251453 h 10465781"/>
              <a:gd name="connsiteX7" fmla="*/ 383989 w 7549484"/>
              <a:gd name="connsiteY7" fmla="*/ 0 h 10465781"/>
              <a:gd name="connsiteX0" fmla="*/ 383989 w 7549484"/>
              <a:gd name="connsiteY0" fmla="*/ 172455 h 10638236"/>
              <a:gd name="connsiteX1" fmla="*/ 2857265 w 7549484"/>
              <a:gd name="connsiteY1" fmla="*/ 1015705 h 10638236"/>
              <a:gd name="connsiteX2" fmla="*/ 4731324 w 7549484"/>
              <a:gd name="connsiteY2" fmla="*/ 5566573 h 10638236"/>
              <a:gd name="connsiteX3" fmla="*/ 7386541 w 7549484"/>
              <a:gd name="connsiteY3" fmla="*/ 8673567 h 10638236"/>
              <a:gd name="connsiteX4" fmla="*/ 7094002 w 7549484"/>
              <a:gd name="connsiteY4" fmla="*/ 10372884 h 10638236"/>
              <a:gd name="connsiteX5" fmla="*/ 6688788 w 7549484"/>
              <a:gd name="connsiteY5" fmla="*/ 10638236 h 10638236"/>
              <a:gd name="connsiteX6" fmla="*/ 0 w 7549484"/>
              <a:gd name="connsiteY6" fmla="*/ 423908 h 10638236"/>
              <a:gd name="connsiteX7" fmla="*/ 383989 w 7549484"/>
              <a:gd name="connsiteY7" fmla="*/ 172455 h 10638236"/>
              <a:gd name="connsiteX0" fmla="*/ 383989 w 7549484"/>
              <a:gd name="connsiteY0" fmla="*/ 34015 h 10499796"/>
              <a:gd name="connsiteX1" fmla="*/ 2857265 w 7549484"/>
              <a:gd name="connsiteY1" fmla="*/ 877265 h 10499796"/>
              <a:gd name="connsiteX2" fmla="*/ 4731324 w 7549484"/>
              <a:gd name="connsiteY2" fmla="*/ 5428133 h 10499796"/>
              <a:gd name="connsiteX3" fmla="*/ 7386541 w 7549484"/>
              <a:gd name="connsiteY3" fmla="*/ 8535127 h 10499796"/>
              <a:gd name="connsiteX4" fmla="*/ 7094002 w 7549484"/>
              <a:gd name="connsiteY4" fmla="*/ 10234444 h 10499796"/>
              <a:gd name="connsiteX5" fmla="*/ 6688788 w 7549484"/>
              <a:gd name="connsiteY5" fmla="*/ 10499796 h 10499796"/>
              <a:gd name="connsiteX6" fmla="*/ 0 w 7549484"/>
              <a:gd name="connsiteY6" fmla="*/ 285468 h 10499796"/>
              <a:gd name="connsiteX7" fmla="*/ 383989 w 7549484"/>
              <a:gd name="connsiteY7" fmla="*/ 34015 h 10499796"/>
              <a:gd name="connsiteX0" fmla="*/ 383989 w 7549484"/>
              <a:gd name="connsiteY0" fmla="*/ 120481 h 10586262"/>
              <a:gd name="connsiteX1" fmla="*/ 2857265 w 7549484"/>
              <a:gd name="connsiteY1" fmla="*/ 963731 h 10586262"/>
              <a:gd name="connsiteX2" fmla="*/ 4731324 w 7549484"/>
              <a:gd name="connsiteY2" fmla="*/ 5514599 h 10586262"/>
              <a:gd name="connsiteX3" fmla="*/ 7386541 w 7549484"/>
              <a:gd name="connsiteY3" fmla="*/ 8621593 h 10586262"/>
              <a:gd name="connsiteX4" fmla="*/ 7094002 w 7549484"/>
              <a:gd name="connsiteY4" fmla="*/ 10320910 h 10586262"/>
              <a:gd name="connsiteX5" fmla="*/ 6688788 w 7549484"/>
              <a:gd name="connsiteY5" fmla="*/ 10586262 h 10586262"/>
              <a:gd name="connsiteX6" fmla="*/ 0 w 7549484"/>
              <a:gd name="connsiteY6" fmla="*/ 371934 h 10586262"/>
              <a:gd name="connsiteX7" fmla="*/ 383989 w 7549484"/>
              <a:gd name="connsiteY7" fmla="*/ 120481 h 10586262"/>
              <a:gd name="connsiteX0" fmla="*/ 383989 w 7549484"/>
              <a:gd name="connsiteY0" fmla="*/ 160996 h 10626777"/>
              <a:gd name="connsiteX1" fmla="*/ 2857265 w 7549484"/>
              <a:gd name="connsiteY1" fmla="*/ 1004246 h 10626777"/>
              <a:gd name="connsiteX2" fmla="*/ 4731324 w 7549484"/>
              <a:gd name="connsiteY2" fmla="*/ 5555114 h 10626777"/>
              <a:gd name="connsiteX3" fmla="*/ 7386541 w 7549484"/>
              <a:gd name="connsiteY3" fmla="*/ 8662108 h 10626777"/>
              <a:gd name="connsiteX4" fmla="*/ 7094002 w 7549484"/>
              <a:gd name="connsiteY4" fmla="*/ 10361425 h 10626777"/>
              <a:gd name="connsiteX5" fmla="*/ 6688788 w 7549484"/>
              <a:gd name="connsiteY5" fmla="*/ 10626777 h 10626777"/>
              <a:gd name="connsiteX6" fmla="*/ 0 w 7549484"/>
              <a:gd name="connsiteY6" fmla="*/ 412449 h 10626777"/>
              <a:gd name="connsiteX7" fmla="*/ 383989 w 7549484"/>
              <a:gd name="connsiteY7" fmla="*/ 160996 h 10626777"/>
              <a:gd name="connsiteX0" fmla="*/ 383989 w 7704438"/>
              <a:gd name="connsiteY0" fmla="*/ 160996 h 10626777"/>
              <a:gd name="connsiteX1" fmla="*/ 2857265 w 7704438"/>
              <a:gd name="connsiteY1" fmla="*/ 1004246 h 10626777"/>
              <a:gd name="connsiteX2" fmla="*/ 4731324 w 7704438"/>
              <a:gd name="connsiteY2" fmla="*/ 5555114 h 10626777"/>
              <a:gd name="connsiteX3" fmla="*/ 7573837 w 7704438"/>
              <a:gd name="connsiteY3" fmla="*/ 8503026 h 10626777"/>
              <a:gd name="connsiteX4" fmla="*/ 7094002 w 7704438"/>
              <a:gd name="connsiteY4" fmla="*/ 10361425 h 10626777"/>
              <a:gd name="connsiteX5" fmla="*/ 6688788 w 7704438"/>
              <a:gd name="connsiteY5" fmla="*/ 10626777 h 10626777"/>
              <a:gd name="connsiteX6" fmla="*/ 0 w 7704438"/>
              <a:gd name="connsiteY6" fmla="*/ 412449 h 10626777"/>
              <a:gd name="connsiteX7" fmla="*/ 383989 w 7704438"/>
              <a:gd name="connsiteY7" fmla="*/ 160996 h 10626777"/>
              <a:gd name="connsiteX0" fmla="*/ 408584 w 7704438"/>
              <a:gd name="connsiteY0" fmla="*/ 91899 h 10464484"/>
              <a:gd name="connsiteX1" fmla="*/ 2857265 w 7704438"/>
              <a:gd name="connsiteY1" fmla="*/ 841953 h 10464484"/>
              <a:gd name="connsiteX2" fmla="*/ 4731324 w 7704438"/>
              <a:gd name="connsiteY2" fmla="*/ 5392821 h 10464484"/>
              <a:gd name="connsiteX3" fmla="*/ 7573837 w 7704438"/>
              <a:gd name="connsiteY3" fmla="*/ 8340733 h 10464484"/>
              <a:gd name="connsiteX4" fmla="*/ 7094002 w 7704438"/>
              <a:gd name="connsiteY4" fmla="*/ 10199132 h 10464484"/>
              <a:gd name="connsiteX5" fmla="*/ 6688788 w 7704438"/>
              <a:gd name="connsiteY5" fmla="*/ 10464484 h 10464484"/>
              <a:gd name="connsiteX6" fmla="*/ 0 w 7704438"/>
              <a:gd name="connsiteY6" fmla="*/ 250156 h 10464484"/>
              <a:gd name="connsiteX7" fmla="*/ 408584 w 7704438"/>
              <a:gd name="connsiteY7" fmla="*/ 91899 h 10464484"/>
              <a:gd name="connsiteX0" fmla="*/ 408132 w 7704438"/>
              <a:gd name="connsiteY0" fmla="*/ 102068 h 10419706"/>
              <a:gd name="connsiteX1" fmla="*/ 2857265 w 7704438"/>
              <a:gd name="connsiteY1" fmla="*/ 797175 h 10419706"/>
              <a:gd name="connsiteX2" fmla="*/ 4731324 w 7704438"/>
              <a:gd name="connsiteY2" fmla="*/ 5348043 h 10419706"/>
              <a:gd name="connsiteX3" fmla="*/ 7573837 w 7704438"/>
              <a:gd name="connsiteY3" fmla="*/ 8295955 h 10419706"/>
              <a:gd name="connsiteX4" fmla="*/ 7094002 w 7704438"/>
              <a:gd name="connsiteY4" fmla="*/ 10154354 h 10419706"/>
              <a:gd name="connsiteX5" fmla="*/ 6688788 w 7704438"/>
              <a:gd name="connsiteY5" fmla="*/ 10419706 h 10419706"/>
              <a:gd name="connsiteX6" fmla="*/ 0 w 7704438"/>
              <a:gd name="connsiteY6" fmla="*/ 205378 h 10419706"/>
              <a:gd name="connsiteX7" fmla="*/ 408132 w 7704438"/>
              <a:gd name="connsiteY7" fmla="*/ 102068 h 10419706"/>
              <a:gd name="connsiteX0" fmla="*/ 408132 w 7704438"/>
              <a:gd name="connsiteY0" fmla="*/ 77163 h 10394801"/>
              <a:gd name="connsiteX1" fmla="*/ 2632173 w 7704438"/>
              <a:gd name="connsiteY1" fmla="*/ 901453 h 10394801"/>
              <a:gd name="connsiteX2" fmla="*/ 4731324 w 7704438"/>
              <a:gd name="connsiteY2" fmla="*/ 5323138 h 10394801"/>
              <a:gd name="connsiteX3" fmla="*/ 7573837 w 7704438"/>
              <a:gd name="connsiteY3" fmla="*/ 8271050 h 10394801"/>
              <a:gd name="connsiteX4" fmla="*/ 7094002 w 7704438"/>
              <a:gd name="connsiteY4" fmla="*/ 10129449 h 10394801"/>
              <a:gd name="connsiteX5" fmla="*/ 6688788 w 7704438"/>
              <a:gd name="connsiteY5" fmla="*/ 10394801 h 10394801"/>
              <a:gd name="connsiteX6" fmla="*/ 0 w 7704438"/>
              <a:gd name="connsiteY6" fmla="*/ 180473 h 10394801"/>
              <a:gd name="connsiteX7" fmla="*/ 408132 w 7704438"/>
              <a:gd name="connsiteY7" fmla="*/ 77163 h 10394801"/>
              <a:gd name="connsiteX0" fmla="*/ 438484 w 7704438"/>
              <a:gd name="connsiteY0" fmla="*/ 66152 h 10476534"/>
              <a:gd name="connsiteX1" fmla="*/ 2632173 w 7704438"/>
              <a:gd name="connsiteY1" fmla="*/ 983186 h 10476534"/>
              <a:gd name="connsiteX2" fmla="*/ 4731324 w 7704438"/>
              <a:gd name="connsiteY2" fmla="*/ 5404871 h 10476534"/>
              <a:gd name="connsiteX3" fmla="*/ 7573837 w 7704438"/>
              <a:gd name="connsiteY3" fmla="*/ 8352783 h 10476534"/>
              <a:gd name="connsiteX4" fmla="*/ 7094002 w 7704438"/>
              <a:gd name="connsiteY4" fmla="*/ 10211182 h 10476534"/>
              <a:gd name="connsiteX5" fmla="*/ 6688788 w 7704438"/>
              <a:gd name="connsiteY5" fmla="*/ 10476534 h 10476534"/>
              <a:gd name="connsiteX6" fmla="*/ 0 w 7704438"/>
              <a:gd name="connsiteY6" fmla="*/ 262206 h 10476534"/>
              <a:gd name="connsiteX7" fmla="*/ 438484 w 7704438"/>
              <a:gd name="connsiteY7" fmla="*/ 66152 h 10476534"/>
              <a:gd name="connsiteX0" fmla="*/ 624874 w 7890828"/>
              <a:gd name="connsiteY0" fmla="*/ 66152 h 10476534"/>
              <a:gd name="connsiteX1" fmla="*/ 2818563 w 7890828"/>
              <a:gd name="connsiteY1" fmla="*/ 983186 h 10476534"/>
              <a:gd name="connsiteX2" fmla="*/ 4917714 w 7890828"/>
              <a:gd name="connsiteY2" fmla="*/ 5404871 h 10476534"/>
              <a:gd name="connsiteX3" fmla="*/ 7760227 w 7890828"/>
              <a:gd name="connsiteY3" fmla="*/ 8352783 h 10476534"/>
              <a:gd name="connsiteX4" fmla="*/ 7280392 w 7890828"/>
              <a:gd name="connsiteY4" fmla="*/ 10211182 h 10476534"/>
              <a:gd name="connsiteX5" fmla="*/ 6875178 w 7890828"/>
              <a:gd name="connsiteY5" fmla="*/ 10476534 h 10476534"/>
              <a:gd name="connsiteX6" fmla="*/ 0 w 7890828"/>
              <a:gd name="connsiteY6" fmla="*/ 311396 h 10476534"/>
              <a:gd name="connsiteX7" fmla="*/ 624874 w 7890828"/>
              <a:gd name="connsiteY7" fmla="*/ 66152 h 10476534"/>
              <a:gd name="connsiteX0" fmla="*/ 498282 w 7890828"/>
              <a:gd name="connsiteY0" fmla="*/ 63477 h 10500262"/>
              <a:gd name="connsiteX1" fmla="*/ 2818563 w 7890828"/>
              <a:gd name="connsiteY1" fmla="*/ 1006914 h 10500262"/>
              <a:gd name="connsiteX2" fmla="*/ 4917714 w 7890828"/>
              <a:gd name="connsiteY2" fmla="*/ 5428599 h 10500262"/>
              <a:gd name="connsiteX3" fmla="*/ 7760227 w 7890828"/>
              <a:gd name="connsiteY3" fmla="*/ 8376511 h 10500262"/>
              <a:gd name="connsiteX4" fmla="*/ 7280392 w 7890828"/>
              <a:gd name="connsiteY4" fmla="*/ 10234910 h 10500262"/>
              <a:gd name="connsiteX5" fmla="*/ 6875178 w 7890828"/>
              <a:gd name="connsiteY5" fmla="*/ 10500262 h 10500262"/>
              <a:gd name="connsiteX6" fmla="*/ 0 w 7890828"/>
              <a:gd name="connsiteY6" fmla="*/ 335124 h 10500262"/>
              <a:gd name="connsiteX7" fmla="*/ 498282 w 7890828"/>
              <a:gd name="connsiteY7" fmla="*/ 63477 h 10500262"/>
              <a:gd name="connsiteX0" fmla="*/ 561578 w 7954124"/>
              <a:gd name="connsiteY0" fmla="*/ 63477 h 10500262"/>
              <a:gd name="connsiteX1" fmla="*/ 2881859 w 7954124"/>
              <a:gd name="connsiteY1" fmla="*/ 1006914 h 10500262"/>
              <a:gd name="connsiteX2" fmla="*/ 4981010 w 7954124"/>
              <a:gd name="connsiteY2" fmla="*/ 5428599 h 10500262"/>
              <a:gd name="connsiteX3" fmla="*/ 7823523 w 7954124"/>
              <a:gd name="connsiteY3" fmla="*/ 8376511 h 10500262"/>
              <a:gd name="connsiteX4" fmla="*/ 7343688 w 7954124"/>
              <a:gd name="connsiteY4" fmla="*/ 10234910 h 10500262"/>
              <a:gd name="connsiteX5" fmla="*/ 6938474 w 7954124"/>
              <a:gd name="connsiteY5" fmla="*/ 10500262 h 10500262"/>
              <a:gd name="connsiteX6" fmla="*/ 0 w 7954124"/>
              <a:gd name="connsiteY6" fmla="*/ 321923 h 10500262"/>
              <a:gd name="connsiteX7" fmla="*/ 561578 w 7954124"/>
              <a:gd name="connsiteY7" fmla="*/ 63477 h 10500262"/>
              <a:gd name="connsiteX0" fmla="*/ 519833 w 7912379"/>
              <a:gd name="connsiteY0" fmla="*/ 63477 h 10500262"/>
              <a:gd name="connsiteX1" fmla="*/ 2840114 w 7912379"/>
              <a:gd name="connsiteY1" fmla="*/ 1006914 h 10500262"/>
              <a:gd name="connsiteX2" fmla="*/ 4939265 w 7912379"/>
              <a:gd name="connsiteY2" fmla="*/ 5428599 h 10500262"/>
              <a:gd name="connsiteX3" fmla="*/ 7781778 w 7912379"/>
              <a:gd name="connsiteY3" fmla="*/ 8376511 h 10500262"/>
              <a:gd name="connsiteX4" fmla="*/ 7301943 w 7912379"/>
              <a:gd name="connsiteY4" fmla="*/ 10234910 h 10500262"/>
              <a:gd name="connsiteX5" fmla="*/ 6896729 w 7912379"/>
              <a:gd name="connsiteY5" fmla="*/ 10500262 h 10500262"/>
              <a:gd name="connsiteX6" fmla="*/ 0 w 7912379"/>
              <a:gd name="connsiteY6" fmla="*/ 385671 h 10500262"/>
              <a:gd name="connsiteX7" fmla="*/ 519833 w 7912379"/>
              <a:gd name="connsiteY7" fmla="*/ 63477 h 10500262"/>
              <a:gd name="connsiteX0" fmla="*/ 495369 w 7887915"/>
              <a:gd name="connsiteY0" fmla="*/ 63477 h 10500262"/>
              <a:gd name="connsiteX1" fmla="*/ 2815650 w 7887915"/>
              <a:gd name="connsiteY1" fmla="*/ 1006914 h 10500262"/>
              <a:gd name="connsiteX2" fmla="*/ 4914801 w 7887915"/>
              <a:gd name="connsiteY2" fmla="*/ 5428599 h 10500262"/>
              <a:gd name="connsiteX3" fmla="*/ 7757314 w 7887915"/>
              <a:gd name="connsiteY3" fmla="*/ 8376511 h 10500262"/>
              <a:gd name="connsiteX4" fmla="*/ 7277479 w 7887915"/>
              <a:gd name="connsiteY4" fmla="*/ 10234910 h 10500262"/>
              <a:gd name="connsiteX5" fmla="*/ 6872265 w 7887915"/>
              <a:gd name="connsiteY5" fmla="*/ 10500262 h 10500262"/>
              <a:gd name="connsiteX6" fmla="*/ 0 w 7887915"/>
              <a:gd name="connsiteY6" fmla="*/ 409121 h 10500262"/>
              <a:gd name="connsiteX7" fmla="*/ 495369 w 7887915"/>
              <a:gd name="connsiteY7" fmla="*/ 63477 h 10500262"/>
              <a:gd name="connsiteX0" fmla="*/ 507235 w 7887915"/>
              <a:gd name="connsiteY0" fmla="*/ 64821 h 10488123"/>
              <a:gd name="connsiteX1" fmla="*/ 2815650 w 7887915"/>
              <a:gd name="connsiteY1" fmla="*/ 994775 h 10488123"/>
              <a:gd name="connsiteX2" fmla="*/ 4914801 w 7887915"/>
              <a:gd name="connsiteY2" fmla="*/ 5416460 h 10488123"/>
              <a:gd name="connsiteX3" fmla="*/ 7757314 w 7887915"/>
              <a:gd name="connsiteY3" fmla="*/ 8364372 h 10488123"/>
              <a:gd name="connsiteX4" fmla="*/ 7277479 w 7887915"/>
              <a:gd name="connsiteY4" fmla="*/ 10222771 h 10488123"/>
              <a:gd name="connsiteX5" fmla="*/ 6872265 w 7887915"/>
              <a:gd name="connsiteY5" fmla="*/ 10488123 h 10488123"/>
              <a:gd name="connsiteX6" fmla="*/ 0 w 7887915"/>
              <a:gd name="connsiteY6" fmla="*/ 396982 h 10488123"/>
              <a:gd name="connsiteX7" fmla="*/ 507235 w 7887915"/>
              <a:gd name="connsiteY7" fmla="*/ 64821 h 10488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87915" h="10488123">
                <a:moveTo>
                  <a:pt x="507235" y="64821"/>
                </a:moveTo>
                <a:cubicBezTo>
                  <a:pt x="1045055" y="-131927"/>
                  <a:pt x="2081056" y="102835"/>
                  <a:pt x="2815650" y="994775"/>
                </a:cubicBezTo>
                <a:cubicBezTo>
                  <a:pt x="3550244" y="1886715"/>
                  <a:pt x="4091190" y="4188194"/>
                  <a:pt x="4914801" y="5416460"/>
                </a:cubicBezTo>
                <a:cubicBezTo>
                  <a:pt x="5738412" y="6644726"/>
                  <a:pt x="7363534" y="7563320"/>
                  <a:pt x="7757314" y="8364372"/>
                </a:cubicBezTo>
                <a:cubicBezTo>
                  <a:pt x="8151094" y="9165424"/>
                  <a:pt x="7555020" y="9905108"/>
                  <a:pt x="7277479" y="10222771"/>
                </a:cubicBezTo>
                <a:lnTo>
                  <a:pt x="6872265" y="10488123"/>
                </a:lnTo>
                <a:lnTo>
                  <a:pt x="0" y="396982"/>
                </a:lnTo>
                <a:lnTo>
                  <a:pt x="507235" y="648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</p:sp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136A5F0E-75D0-524A-E865-A3C0582D0FAE}"/>
              </a:ext>
            </a:extLst>
          </p:cNvPr>
          <p:cNvSpPr/>
          <p:nvPr userDrawn="1"/>
        </p:nvSpPr>
        <p:spPr>
          <a:xfrm rot="3406888" flipV="1">
            <a:off x="2429499" y="-4809838"/>
            <a:ext cx="7582944" cy="10514879"/>
          </a:xfrm>
          <a:custGeom>
            <a:avLst/>
            <a:gdLst>
              <a:gd name="connsiteX0" fmla="*/ 2250488 w 7297995"/>
              <a:gd name="connsiteY0" fmla="*/ 976057 h 10465781"/>
              <a:gd name="connsiteX1" fmla="*/ 3809075 w 7297995"/>
              <a:gd name="connsiteY1" fmla="*/ 5487974 h 10465781"/>
              <a:gd name="connsiteX2" fmla="*/ 6957003 w 7297995"/>
              <a:gd name="connsiteY2" fmla="*/ 8818826 h 10465781"/>
              <a:gd name="connsiteX3" fmla="*/ 7267306 w 7297995"/>
              <a:gd name="connsiteY3" fmla="*/ 9881498 h 10465781"/>
              <a:gd name="connsiteX4" fmla="*/ 7297995 w 7297995"/>
              <a:gd name="connsiteY4" fmla="*/ 10066845 h 10465781"/>
              <a:gd name="connsiteX5" fmla="*/ 6688788 w 7297995"/>
              <a:gd name="connsiteY5" fmla="*/ 10465781 h 10465781"/>
              <a:gd name="connsiteX6" fmla="*/ 0 w 7297995"/>
              <a:gd name="connsiteY6" fmla="*/ 251453 h 10465781"/>
              <a:gd name="connsiteX7" fmla="*/ 383989 w 7297995"/>
              <a:gd name="connsiteY7" fmla="*/ 0 h 10465781"/>
              <a:gd name="connsiteX8" fmla="*/ 406705 w 7297995"/>
              <a:gd name="connsiteY8" fmla="*/ 3972 h 10465781"/>
              <a:gd name="connsiteX9" fmla="*/ 1610345 w 7297995"/>
              <a:gd name="connsiteY9" fmla="*/ 373131 h 10465781"/>
              <a:gd name="connsiteX10" fmla="*/ 2250488 w 7297995"/>
              <a:gd name="connsiteY10" fmla="*/ 976057 h 10465781"/>
              <a:gd name="connsiteX0" fmla="*/ 2492278 w 7297995"/>
              <a:gd name="connsiteY0" fmla="*/ 872373 h 10465781"/>
              <a:gd name="connsiteX1" fmla="*/ 3809075 w 7297995"/>
              <a:gd name="connsiteY1" fmla="*/ 5487974 h 10465781"/>
              <a:gd name="connsiteX2" fmla="*/ 6957003 w 7297995"/>
              <a:gd name="connsiteY2" fmla="*/ 8818826 h 10465781"/>
              <a:gd name="connsiteX3" fmla="*/ 7267306 w 7297995"/>
              <a:gd name="connsiteY3" fmla="*/ 9881498 h 10465781"/>
              <a:gd name="connsiteX4" fmla="*/ 7297995 w 7297995"/>
              <a:gd name="connsiteY4" fmla="*/ 10066845 h 10465781"/>
              <a:gd name="connsiteX5" fmla="*/ 6688788 w 7297995"/>
              <a:gd name="connsiteY5" fmla="*/ 10465781 h 10465781"/>
              <a:gd name="connsiteX6" fmla="*/ 0 w 7297995"/>
              <a:gd name="connsiteY6" fmla="*/ 251453 h 10465781"/>
              <a:gd name="connsiteX7" fmla="*/ 383989 w 7297995"/>
              <a:gd name="connsiteY7" fmla="*/ 0 h 10465781"/>
              <a:gd name="connsiteX8" fmla="*/ 406705 w 7297995"/>
              <a:gd name="connsiteY8" fmla="*/ 3972 h 10465781"/>
              <a:gd name="connsiteX9" fmla="*/ 1610345 w 7297995"/>
              <a:gd name="connsiteY9" fmla="*/ 373131 h 10465781"/>
              <a:gd name="connsiteX10" fmla="*/ 2492278 w 7297995"/>
              <a:gd name="connsiteY10" fmla="*/ 872373 h 10465781"/>
              <a:gd name="connsiteX0" fmla="*/ 2492278 w 7297995"/>
              <a:gd name="connsiteY0" fmla="*/ 872373 h 10465781"/>
              <a:gd name="connsiteX1" fmla="*/ 4204765 w 7297995"/>
              <a:gd name="connsiteY1" fmla="*/ 5174209 h 10465781"/>
              <a:gd name="connsiteX2" fmla="*/ 6957003 w 7297995"/>
              <a:gd name="connsiteY2" fmla="*/ 8818826 h 10465781"/>
              <a:gd name="connsiteX3" fmla="*/ 7267306 w 7297995"/>
              <a:gd name="connsiteY3" fmla="*/ 9881498 h 10465781"/>
              <a:gd name="connsiteX4" fmla="*/ 7297995 w 7297995"/>
              <a:gd name="connsiteY4" fmla="*/ 10066845 h 10465781"/>
              <a:gd name="connsiteX5" fmla="*/ 6688788 w 7297995"/>
              <a:gd name="connsiteY5" fmla="*/ 10465781 h 10465781"/>
              <a:gd name="connsiteX6" fmla="*/ 0 w 7297995"/>
              <a:gd name="connsiteY6" fmla="*/ 251453 h 10465781"/>
              <a:gd name="connsiteX7" fmla="*/ 383989 w 7297995"/>
              <a:gd name="connsiteY7" fmla="*/ 0 h 10465781"/>
              <a:gd name="connsiteX8" fmla="*/ 406705 w 7297995"/>
              <a:gd name="connsiteY8" fmla="*/ 3972 h 10465781"/>
              <a:gd name="connsiteX9" fmla="*/ 1610345 w 7297995"/>
              <a:gd name="connsiteY9" fmla="*/ 373131 h 10465781"/>
              <a:gd name="connsiteX10" fmla="*/ 2492278 w 7297995"/>
              <a:gd name="connsiteY10" fmla="*/ 872373 h 10465781"/>
              <a:gd name="connsiteX0" fmla="*/ 2492278 w 7297995"/>
              <a:gd name="connsiteY0" fmla="*/ 872373 h 10465781"/>
              <a:gd name="connsiteX1" fmla="*/ 4922569 w 7297995"/>
              <a:gd name="connsiteY1" fmla="*/ 5268883 h 10465781"/>
              <a:gd name="connsiteX2" fmla="*/ 6957003 w 7297995"/>
              <a:gd name="connsiteY2" fmla="*/ 8818826 h 10465781"/>
              <a:gd name="connsiteX3" fmla="*/ 7267306 w 7297995"/>
              <a:gd name="connsiteY3" fmla="*/ 9881498 h 10465781"/>
              <a:gd name="connsiteX4" fmla="*/ 7297995 w 7297995"/>
              <a:gd name="connsiteY4" fmla="*/ 10066845 h 10465781"/>
              <a:gd name="connsiteX5" fmla="*/ 6688788 w 7297995"/>
              <a:gd name="connsiteY5" fmla="*/ 10465781 h 10465781"/>
              <a:gd name="connsiteX6" fmla="*/ 0 w 7297995"/>
              <a:gd name="connsiteY6" fmla="*/ 251453 h 10465781"/>
              <a:gd name="connsiteX7" fmla="*/ 383989 w 7297995"/>
              <a:gd name="connsiteY7" fmla="*/ 0 h 10465781"/>
              <a:gd name="connsiteX8" fmla="*/ 406705 w 7297995"/>
              <a:gd name="connsiteY8" fmla="*/ 3972 h 10465781"/>
              <a:gd name="connsiteX9" fmla="*/ 1610345 w 7297995"/>
              <a:gd name="connsiteY9" fmla="*/ 373131 h 10465781"/>
              <a:gd name="connsiteX10" fmla="*/ 2492278 w 7297995"/>
              <a:gd name="connsiteY10" fmla="*/ 872373 h 10465781"/>
              <a:gd name="connsiteX0" fmla="*/ 2492278 w 7383951"/>
              <a:gd name="connsiteY0" fmla="*/ 872373 h 10465781"/>
              <a:gd name="connsiteX1" fmla="*/ 4922569 w 7383951"/>
              <a:gd name="connsiteY1" fmla="*/ 5268883 h 10465781"/>
              <a:gd name="connsiteX2" fmla="*/ 7211995 w 7383951"/>
              <a:gd name="connsiteY2" fmla="*/ 8651846 h 10465781"/>
              <a:gd name="connsiteX3" fmla="*/ 7267306 w 7383951"/>
              <a:gd name="connsiteY3" fmla="*/ 9881498 h 10465781"/>
              <a:gd name="connsiteX4" fmla="*/ 7297995 w 7383951"/>
              <a:gd name="connsiteY4" fmla="*/ 10066845 h 10465781"/>
              <a:gd name="connsiteX5" fmla="*/ 6688788 w 7383951"/>
              <a:gd name="connsiteY5" fmla="*/ 10465781 h 10465781"/>
              <a:gd name="connsiteX6" fmla="*/ 0 w 7383951"/>
              <a:gd name="connsiteY6" fmla="*/ 251453 h 10465781"/>
              <a:gd name="connsiteX7" fmla="*/ 383989 w 7383951"/>
              <a:gd name="connsiteY7" fmla="*/ 0 h 10465781"/>
              <a:gd name="connsiteX8" fmla="*/ 406705 w 7383951"/>
              <a:gd name="connsiteY8" fmla="*/ 3972 h 10465781"/>
              <a:gd name="connsiteX9" fmla="*/ 1610345 w 7383951"/>
              <a:gd name="connsiteY9" fmla="*/ 373131 h 10465781"/>
              <a:gd name="connsiteX10" fmla="*/ 2492278 w 7383951"/>
              <a:gd name="connsiteY10" fmla="*/ 872373 h 10465781"/>
              <a:gd name="connsiteX0" fmla="*/ 2492278 w 7439555"/>
              <a:gd name="connsiteY0" fmla="*/ 872373 h 10465781"/>
              <a:gd name="connsiteX1" fmla="*/ 4922569 w 7439555"/>
              <a:gd name="connsiteY1" fmla="*/ 5268883 h 10465781"/>
              <a:gd name="connsiteX2" fmla="*/ 7211995 w 7439555"/>
              <a:gd name="connsiteY2" fmla="*/ 8651846 h 10465781"/>
              <a:gd name="connsiteX3" fmla="*/ 7297995 w 7439555"/>
              <a:gd name="connsiteY3" fmla="*/ 10066845 h 10465781"/>
              <a:gd name="connsiteX4" fmla="*/ 6688788 w 7439555"/>
              <a:gd name="connsiteY4" fmla="*/ 10465781 h 10465781"/>
              <a:gd name="connsiteX5" fmla="*/ 0 w 7439555"/>
              <a:gd name="connsiteY5" fmla="*/ 251453 h 10465781"/>
              <a:gd name="connsiteX6" fmla="*/ 383989 w 7439555"/>
              <a:gd name="connsiteY6" fmla="*/ 0 h 10465781"/>
              <a:gd name="connsiteX7" fmla="*/ 406705 w 7439555"/>
              <a:gd name="connsiteY7" fmla="*/ 3972 h 10465781"/>
              <a:gd name="connsiteX8" fmla="*/ 1610345 w 7439555"/>
              <a:gd name="connsiteY8" fmla="*/ 373131 h 10465781"/>
              <a:gd name="connsiteX9" fmla="*/ 2492278 w 7439555"/>
              <a:gd name="connsiteY9" fmla="*/ 872373 h 10465781"/>
              <a:gd name="connsiteX0" fmla="*/ 2492278 w 7559104"/>
              <a:gd name="connsiteY0" fmla="*/ 872373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1610345 w 7559104"/>
              <a:gd name="connsiteY8" fmla="*/ 373131 h 10465781"/>
              <a:gd name="connsiteX9" fmla="*/ 2492278 w 7559104"/>
              <a:gd name="connsiteY9" fmla="*/ 872373 h 10465781"/>
              <a:gd name="connsiteX0" fmla="*/ 2860537 w 7559104"/>
              <a:gd name="connsiteY0" fmla="*/ 132346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1610345 w 7559104"/>
              <a:gd name="connsiteY8" fmla="*/ 373131 h 10465781"/>
              <a:gd name="connsiteX9" fmla="*/ 2860537 w 7559104"/>
              <a:gd name="connsiteY9" fmla="*/ 1323461 h 10465781"/>
              <a:gd name="connsiteX0" fmla="*/ 2860537 w 7559104"/>
              <a:gd name="connsiteY0" fmla="*/ 132346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2860537 w 7559104"/>
              <a:gd name="connsiteY8" fmla="*/ 1323461 h 10465781"/>
              <a:gd name="connsiteX0" fmla="*/ 2459785 w 7559104"/>
              <a:gd name="connsiteY0" fmla="*/ 71148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2459785 w 7559104"/>
              <a:gd name="connsiteY8" fmla="*/ 711481 h 10465781"/>
              <a:gd name="connsiteX0" fmla="*/ 2459785 w 7559104"/>
              <a:gd name="connsiteY0" fmla="*/ 71148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2459785 w 7559104"/>
              <a:gd name="connsiteY8" fmla="*/ 711481 h 10465781"/>
              <a:gd name="connsiteX0" fmla="*/ 2459785 w 7559104"/>
              <a:gd name="connsiteY0" fmla="*/ 71148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2459785 w 7559104"/>
              <a:gd name="connsiteY8" fmla="*/ 711481 h 10465781"/>
              <a:gd name="connsiteX0" fmla="*/ 3017480 w 7559104"/>
              <a:gd name="connsiteY0" fmla="*/ 125712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3017480 w 7559104"/>
              <a:gd name="connsiteY8" fmla="*/ 1257121 h 10465781"/>
              <a:gd name="connsiteX0" fmla="*/ 3017480 w 7559104"/>
              <a:gd name="connsiteY0" fmla="*/ 1257121 h 10465781"/>
              <a:gd name="connsiteX1" fmla="*/ 4922569 w 7559104"/>
              <a:gd name="connsiteY1" fmla="*/ 5268883 h 10465781"/>
              <a:gd name="connsiteX2" fmla="*/ 7386541 w 7559104"/>
              <a:gd name="connsiteY2" fmla="*/ 8501112 h 10465781"/>
              <a:gd name="connsiteX3" fmla="*/ 7297995 w 7559104"/>
              <a:gd name="connsiteY3" fmla="*/ 10066845 h 10465781"/>
              <a:gd name="connsiteX4" fmla="*/ 6688788 w 7559104"/>
              <a:gd name="connsiteY4" fmla="*/ 10465781 h 10465781"/>
              <a:gd name="connsiteX5" fmla="*/ 0 w 7559104"/>
              <a:gd name="connsiteY5" fmla="*/ 251453 h 10465781"/>
              <a:gd name="connsiteX6" fmla="*/ 383989 w 7559104"/>
              <a:gd name="connsiteY6" fmla="*/ 0 h 10465781"/>
              <a:gd name="connsiteX7" fmla="*/ 406705 w 7559104"/>
              <a:gd name="connsiteY7" fmla="*/ 3972 h 10465781"/>
              <a:gd name="connsiteX8" fmla="*/ 3017480 w 7559104"/>
              <a:gd name="connsiteY8" fmla="*/ 1257121 h 10465781"/>
              <a:gd name="connsiteX0" fmla="*/ 2561782 w 7559104"/>
              <a:gd name="connsiteY0" fmla="*/ 652396 h 10473488"/>
              <a:gd name="connsiteX1" fmla="*/ 4922569 w 7559104"/>
              <a:gd name="connsiteY1" fmla="*/ 5276590 h 10473488"/>
              <a:gd name="connsiteX2" fmla="*/ 7386541 w 7559104"/>
              <a:gd name="connsiteY2" fmla="*/ 8508819 h 10473488"/>
              <a:gd name="connsiteX3" fmla="*/ 7297995 w 7559104"/>
              <a:gd name="connsiteY3" fmla="*/ 10074552 h 10473488"/>
              <a:gd name="connsiteX4" fmla="*/ 6688788 w 7559104"/>
              <a:gd name="connsiteY4" fmla="*/ 10473488 h 10473488"/>
              <a:gd name="connsiteX5" fmla="*/ 0 w 7559104"/>
              <a:gd name="connsiteY5" fmla="*/ 259160 h 10473488"/>
              <a:gd name="connsiteX6" fmla="*/ 383989 w 7559104"/>
              <a:gd name="connsiteY6" fmla="*/ 7707 h 10473488"/>
              <a:gd name="connsiteX7" fmla="*/ 406705 w 7559104"/>
              <a:gd name="connsiteY7" fmla="*/ 11679 h 10473488"/>
              <a:gd name="connsiteX8" fmla="*/ 2561782 w 7559104"/>
              <a:gd name="connsiteY8" fmla="*/ 652396 h 10473488"/>
              <a:gd name="connsiteX0" fmla="*/ 2561782 w 7559104"/>
              <a:gd name="connsiteY0" fmla="*/ 721673 h 10542765"/>
              <a:gd name="connsiteX1" fmla="*/ 4922569 w 7559104"/>
              <a:gd name="connsiteY1" fmla="*/ 5345867 h 10542765"/>
              <a:gd name="connsiteX2" fmla="*/ 7386541 w 7559104"/>
              <a:gd name="connsiteY2" fmla="*/ 8578096 h 10542765"/>
              <a:gd name="connsiteX3" fmla="*/ 7297995 w 7559104"/>
              <a:gd name="connsiteY3" fmla="*/ 10143829 h 10542765"/>
              <a:gd name="connsiteX4" fmla="*/ 6688788 w 7559104"/>
              <a:gd name="connsiteY4" fmla="*/ 10542765 h 10542765"/>
              <a:gd name="connsiteX5" fmla="*/ 0 w 7559104"/>
              <a:gd name="connsiteY5" fmla="*/ 328437 h 10542765"/>
              <a:gd name="connsiteX6" fmla="*/ 383989 w 7559104"/>
              <a:gd name="connsiteY6" fmla="*/ 76984 h 10542765"/>
              <a:gd name="connsiteX7" fmla="*/ 406705 w 7559104"/>
              <a:gd name="connsiteY7" fmla="*/ 80956 h 10542765"/>
              <a:gd name="connsiteX8" fmla="*/ 2561782 w 7559104"/>
              <a:gd name="connsiteY8" fmla="*/ 721673 h 10542765"/>
              <a:gd name="connsiteX0" fmla="*/ 2988032 w 7559104"/>
              <a:gd name="connsiteY0" fmla="*/ 1240618 h 10466428"/>
              <a:gd name="connsiteX1" fmla="*/ 4922569 w 7559104"/>
              <a:gd name="connsiteY1" fmla="*/ 5269530 h 10466428"/>
              <a:gd name="connsiteX2" fmla="*/ 7386541 w 7559104"/>
              <a:gd name="connsiteY2" fmla="*/ 8501759 h 10466428"/>
              <a:gd name="connsiteX3" fmla="*/ 7297995 w 7559104"/>
              <a:gd name="connsiteY3" fmla="*/ 10067492 h 10466428"/>
              <a:gd name="connsiteX4" fmla="*/ 6688788 w 7559104"/>
              <a:gd name="connsiteY4" fmla="*/ 10466428 h 10466428"/>
              <a:gd name="connsiteX5" fmla="*/ 0 w 7559104"/>
              <a:gd name="connsiteY5" fmla="*/ 252100 h 10466428"/>
              <a:gd name="connsiteX6" fmla="*/ 383989 w 7559104"/>
              <a:gd name="connsiteY6" fmla="*/ 647 h 10466428"/>
              <a:gd name="connsiteX7" fmla="*/ 406705 w 7559104"/>
              <a:gd name="connsiteY7" fmla="*/ 4619 h 10466428"/>
              <a:gd name="connsiteX8" fmla="*/ 2988032 w 7559104"/>
              <a:gd name="connsiteY8" fmla="*/ 1240618 h 10466428"/>
              <a:gd name="connsiteX0" fmla="*/ 2988032 w 7559104"/>
              <a:gd name="connsiteY0" fmla="*/ 1300612 h 10526422"/>
              <a:gd name="connsiteX1" fmla="*/ 4922569 w 7559104"/>
              <a:gd name="connsiteY1" fmla="*/ 5329524 h 10526422"/>
              <a:gd name="connsiteX2" fmla="*/ 7386541 w 7559104"/>
              <a:gd name="connsiteY2" fmla="*/ 8561753 h 10526422"/>
              <a:gd name="connsiteX3" fmla="*/ 7297995 w 7559104"/>
              <a:gd name="connsiteY3" fmla="*/ 10127486 h 10526422"/>
              <a:gd name="connsiteX4" fmla="*/ 6688788 w 7559104"/>
              <a:gd name="connsiteY4" fmla="*/ 10526422 h 10526422"/>
              <a:gd name="connsiteX5" fmla="*/ 0 w 7559104"/>
              <a:gd name="connsiteY5" fmla="*/ 312094 h 10526422"/>
              <a:gd name="connsiteX6" fmla="*/ 383989 w 7559104"/>
              <a:gd name="connsiteY6" fmla="*/ 60641 h 10526422"/>
              <a:gd name="connsiteX7" fmla="*/ 406705 w 7559104"/>
              <a:gd name="connsiteY7" fmla="*/ 64613 h 10526422"/>
              <a:gd name="connsiteX8" fmla="*/ 2988032 w 7559104"/>
              <a:gd name="connsiteY8" fmla="*/ 1300612 h 10526422"/>
              <a:gd name="connsiteX0" fmla="*/ 2988032 w 7559104"/>
              <a:gd name="connsiteY0" fmla="*/ 1269560 h 10495370"/>
              <a:gd name="connsiteX1" fmla="*/ 4922569 w 7559104"/>
              <a:gd name="connsiteY1" fmla="*/ 5298472 h 10495370"/>
              <a:gd name="connsiteX2" fmla="*/ 7386541 w 7559104"/>
              <a:gd name="connsiteY2" fmla="*/ 8530701 h 10495370"/>
              <a:gd name="connsiteX3" fmla="*/ 7297995 w 7559104"/>
              <a:gd name="connsiteY3" fmla="*/ 10096434 h 10495370"/>
              <a:gd name="connsiteX4" fmla="*/ 6688788 w 7559104"/>
              <a:gd name="connsiteY4" fmla="*/ 10495370 h 10495370"/>
              <a:gd name="connsiteX5" fmla="*/ 0 w 7559104"/>
              <a:gd name="connsiteY5" fmla="*/ 281042 h 10495370"/>
              <a:gd name="connsiteX6" fmla="*/ 383989 w 7559104"/>
              <a:gd name="connsiteY6" fmla="*/ 29589 h 10495370"/>
              <a:gd name="connsiteX7" fmla="*/ 406705 w 7559104"/>
              <a:gd name="connsiteY7" fmla="*/ 33561 h 10495370"/>
              <a:gd name="connsiteX8" fmla="*/ 2988032 w 7559104"/>
              <a:gd name="connsiteY8" fmla="*/ 1269560 h 10495370"/>
              <a:gd name="connsiteX0" fmla="*/ 2988032 w 7559104"/>
              <a:gd name="connsiteY0" fmla="*/ 1297453 h 10523263"/>
              <a:gd name="connsiteX1" fmla="*/ 4922569 w 7559104"/>
              <a:gd name="connsiteY1" fmla="*/ 5326365 h 10523263"/>
              <a:gd name="connsiteX2" fmla="*/ 7386541 w 7559104"/>
              <a:gd name="connsiteY2" fmla="*/ 8558594 h 10523263"/>
              <a:gd name="connsiteX3" fmla="*/ 7297995 w 7559104"/>
              <a:gd name="connsiteY3" fmla="*/ 10124327 h 10523263"/>
              <a:gd name="connsiteX4" fmla="*/ 6688788 w 7559104"/>
              <a:gd name="connsiteY4" fmla="*/ 10523263 h 10523263"/>
              <a:gd name="connsiteX5" fmla="*/ 0 w 7559104"/>
              <a:gd name="connsiteY5" fmla="*/ 308935 h 10523263"/>
              <a:gd name="connsiteX6" fmla="*/ 383989 w 7559104"/>
              <a:gd name="connsiteY6" fmla="*/ 57482 h 10523263"/>
              <a:gd name="connsiteX7" fmla="*/ 406705 w 7559104"/>
              <a:gd name="connsiteY7" fmla="*/ 61454 h 10523263"/>
              <a:gd name="connsiteX8" fmla="*/ 2988032 w 7559104"/>
              <a:gd name="connsiteY8" fmla="*/ 1297453 h 10523263"/>
              <a:gd name="connsiteX0" fmla="*/ 2988032 w 7559104"/>
              <a:gd name="connsiteY0" fmla="*/ 1242076 h 10467886"/>
              <a:gd name="connsiteX1" fmla="*/ 4922569 w 7559104"/>
              <a:gd name="connsiteY1" fmla="*/ 5270988 h 10467886"/>
              <a:gd name="connsiteX2" fmla="*/ 7386541 w 7559104"/>
              <a:gd name="connsiteY2" fmla="*/ 8503217 h 10467886"/>
              <a:gd name="connsiteX3" fmla="*/ 7297995 w 7559104"/>
              <a:gd name="connsiteY3" fmla="*/ 10068950 h 10467886"/>
              <a:gd name="connsiteX4" fmla="*/ 6688788 w 7559104"/>
              <a:gd name="connsiteY4" fmla="*/ 10467886 h 10467886"/>
              <a:gd name="connsiteX5" fmla="*/ 0 w 7559104"/>
              <a:gd name="connsiteY5" fmla="*/ 253558 h 10467886"/>
              <a:gd name="connsiteX6" fmla="*/ 383989 w 7559104"/>
              <a:gd name="connsiteY6" fmla="*/ 2105 h 10467886"/>
              <a:gd name="connsiteX7" fmla="*/ 406705 w 7559104"/>
              <a:gd name="connsiteY7" fmla="*/ 6077 h 10467886"/>
              <a:gd name="connsiteX8" fmla="*/ 2988032 w 7559104"/>
              <a:gd name="connsiteY8" fmla="*/ 1242076 h 10467886"/>
              <a:gd name="connsiteX0" fmla="*/ 2629025 w 7559104"/>
              <a:gd name="connsiteY0" fmla="*/ 778968 h 10553010"/>
              <a:gd name="connsiteX1" fmla="*/ 4922569 w 7559104"/>
              <a:gd name="connsiteY1" fmla="*/ 5356112 h 10553010"/>
              <a:gd name="connsiteX2" fmla="*/ 7386541 w 7559104"/>
              <a:gd name="connsiteY2" fmla="*/ 8588341 h 10553010"/>
              <a:gd name="connsiteX3" fmla="*/ 7297995 w 7559104"/>
              <a:gd name="connsiteY3" fmla="*/ 10154074 h 10553010"/>
              <a:gd name="connsiteX4" fmla="*/ 6688788 w 7559104"/>
              <a:gd name="connsiteY4" fmla="*/ 10553010 h 10553010"/>
              <a:gd name="connsiteX5" fmla="*/ 0 w 7559104"/>
              <a:gd name="connsiteY5" fmla="*/ 338682 h 10553010"/>
              <a:gd name="connsiteX6" fmla="*/ 383989 w 7559104"/>
              <a:gd name="connsiteY6" fmla="*/ 87229 h 10553010"/>
              <a:gd name="connsiteX7" fmla="*/ 406705 w 7559104"/>
              <a:gd name="connsiteY7" fmla="*/ 91201 h 10553010"/>
              <a:gd name="connsiteX8" fmla="*/ 2629025 w 7559104"/>
              <a:gd name="connsiteY8" fmla="*/ 778968 h 10553010"/>
              <a:gd name="connsiteX0" fmla="*/ 2629025 w 7559104"/>
              <a:gd name="connsiteY0" fmla="*/ 778968 h 10553010"/>
              <a:gd name="connsiteX1" fmla="*/ 3290838 w 7559104"/>
              <a:gd name="connsiteY1" fmla="*/ 2176773 h 10553010"/>
              <a:gd name="connsiteX2" fmla="*/ 4922569 w 7559104"/>
              <a:gd name="connsiteY2" fmla="*/ 5356112 h 10553010"/>
              <a:gd name="connsiteX3" fmla="*/ 7386541 w 7559104"/>
              <a:gd name="connsiteY3" fmla="*/ 8588341 h 10553010"/>
              <a:gd name="connsiteX4" fmla="*/ 7297995 w 7559104"/>
              <a:gd name="connsiteY4" fmla="*/ 10154074 h 10553010"/>
              <a:gd name="connsiteX5" fmla="*/ 6688788 w 7559104"/>
              <a:gd name="connsiteY5" fmla="*/ 10553010 h 10553010"/>
              <a:gd name="connsiteX6" fmla="*/ 0 w 7559104"/>
              <a:gd name="connsiteY6" fmla="*/ 338682 h 10553010"/>
              <a:gd name="connsiteX7" fmla="*/ 383989 w 7559104"/>
              <a:gd name="connsiteY7" fmla="*/ 87229 h 10553010"/>
              <a:gd name="connsiteX8" fmla="*/ 406705 w 7559104"/>
              <a:gd name="connsiteY8" fmla="*/ 91201 h 10553010"/>
              <a:gd name="connsiteX9" fmla="*/ 2629025 w 7559104"/>
              <a:gd name="connsiteY9" fmla="*/ 778968 h 10553010"/>
              <a:gd name="connsiteX0" fmla="*/ 406705 w 7559104"/>
              <a:gd name="connsiteY0" fmla="*/ 3972 h 10465781"/>
              <a:gd name="connsiteX1" fmla="*/ 3290838 w 7559104"/>
              <a:gd name="connsiteY1" fmla="*/ 2089544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972 h 10465781"/>
              <a:gd name="connsiteX1" fmla="*/ 3076026 w 7559104"/>
              <a:gd name="connsiteY1" fmla="*/ 1483321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972 h 10465781"/>
              <a:gd name="connsiteX1" fmla="*/ 3076026 w 7559104"/>
              <a:gd name="connsiteY1" fmla="*/ 1483321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972 h 10465781"/>
              <a:gd name="connsiteX1" fmla="*/ 3076026 w 7559104"/>
              <a:gd name="connsiteY1" fmla="*/ 1483321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972 h 10465781"/>
              <a:gd name="connsiteX1" fmla="*/ 3076026 w 7559104"/>
              <a:gd name="connsiteY1" fmla="*/ 1483321 h 10465781"/>
              <a:gd name="connsiteX2" fmla="*/ 4922569 w 7559104"/>
              <a:gd name="connsiteY2" fmla="*/ 5268883 h 10465781"/>
              <a:gd name="connsiteX3" fmla="*/ 7386541 w 7559104"/>
              <a:gd name="connsiteY3" fmla="*/ 8501112 h 10465781"/>
              <a:gd name="connsiteX4" fmla="*/ 7297995 w 7559104"/>
              <a:gd name="connsiteY4" fmla="*/ 10066845 h 10465781"/>
              <a:gd name="connsiteX5" fmla="*/ 6688788 w 7559104"/>
              <a:gd name="connsiteY5" fmla="*/ 10465781 h 10465781"/>
              <a:gd name="connsiteX6" fmla="*/ 0 w 7559104"/>
              <a:gd name="connsiteY6" fmla="*/ 251453 h 10465781"/>
              <a:gd name="connsiteX7" fmla="*/ 383989 w 7559104"/>
              <a:gd name="connsiteY7" fmla="*/ 0 h 10465781"/>
              <a:gd name="connsiteX8" fmla="*/ 406705 w 7559104"/>
              <a:gd name="connsiteY8" fmla="*/ 3972 h 10465781"/>
              <a:gd name="connsiteX0" fmla="*/ 406705 w 7559104"/>
              <a:gd name="connsiteY0" fmla="*/ 31783 h 10493592"/>
              <a:gd name="connsiteX1" fmla="*/ 3076026 w 7559104"/>
              <a:gd name="connsiteY1" fmla="*/ 1511132 h 10493592"/>
              <a:gd name="connsiteX2" fmla="*/ 4922569 w 7559104"/>
              <a:gd name="connsiteY2" fmla="*/ 5296694 h 10493592"/>
              <a:gd name="connsiteX3" fmla="*/ 7386541 w 7559104"/>
              <a:gd name="connsiteY3" fmla="*/ 8528923 h 10493592"/>
              <a:gd name="connsiteX4" fmla="*/ 7297995 w 7559104"/>
              <a:gd name="connsiteY4" fmla="*/ 10094656 h 10493592"/>
              <a:gd name="connsiteX5" fmla="*/ 6688788 w 7559104"/>
              <a:gd name="connsiteY5" fmla="*/ 10493592 h 10493592"/>
              <a:gd name="connsiteX6" fmla="*/ 0 w 7559104"/>
              <a:gd name="connsiteY6" fmla="*/ 279264 h 10493592"/>
              <a:gd name="connsiteX7" fmla="*/ 383989 w 7559104"/>
              <a:gd name="connsiteY7" fmla="*/ 27811 h 10493592"/>
              <a:gd name="connsiteX8" fmla="*/ 406705 w 7559104"/>
              <a:gd name="connsiteY8" fmla="*/ 31783 h 10493592"/>
              <a:gd name="connsiteX0" fmla="*/ 406705 w 7559104"/>
              <a:gd name="connsiteY0" fmla="*/ 200957 h 10662766"/>
              <a:gd name="connsiteX1" fmla="*/ 3207592 w 7559104"/>
              <a:gd name="connsiteY1" fmla="*/ 1102295 h 10662766"/>
              <a:gd name="connsiteX2" fmla="*/ 4922569 w 7559104"/>
              <a:gd name="connsiteY2" fmla="*/ 5465868 h 10662766"/>
              <a:gd name="connsiteX3" fmla="*/ 7386541 w 7559104"/>
              <a:gd name="connsiteY3" fmla="*/ 8698097 h 10662766"/>
              <a:gd name="connsiteX4" fmla="*/ 7297995 w 7559104"/>
              <a:gd name="connsiteY4" fmla="*/ 10263830 h 10662766"/>
              <a:gd name="connsiteX5" fmla="*/ 6688788 w 7559104"/>
              <a:gd name="connsiteY5" fmla="*/ 10662766 h 10662766"/>
              <a:gd name="connsiteX6" fmla="*/ 0 w 7559104"/>
              <a:gd name="connsiteY6" fmla="*/ 448438 h 10662766"/>
              <a:gd name="connsiteX7" fmla="*/ 383989 w 7559104"/>
              <a:gd name="connsiteY7" fmla="*/ 196985 h 10662766"/>
              <a:gd name="connsiteX8" fmla="*/ 406705 w 7559104"/>
              <a:gd name="connsiteY8" fmla="*/ 200957 h 10662766"/>
              <a:gd name="connsiteX0" fmla="*/ 406705 w 7559104"/>
              <a:gd name="connsiteY0" fmla="*/ 226240 h 10688049"/>
              <a:gd name="connsiteX1" fmla="*/ 3207592 w 7559104"/>
              <a:gd name="connsiteY1" fmla="*/ 1127578 h 10688049"/>
              <a:gd name="connsiteX2" fmla="*/ 4922569 w 7559104"/>
              <a:gd name="connsiteY2" fmla="*/ 5491151 h 10688049"/>
              <a:gd name="connsiteX3" fmla="*/ 7386541 w 7559104"/>
              <a:gd name="connsiteY3" fmla="*/ 8723380 h 10688049"/>
              <a:gd name="connsiteX4" fmla="*/ 7297995 w 7559104"/>
              <a:gd name="connsiteY4" fmla="*/ 10289113 h 10688049"/>
              <a:gd name="connsiteX5" fmla="*/ 6688788 w 7559104"/>
              <a:gd name="connsiteY5" fmla="*/ 10688049 h 10688049"/>
              <a:gd name="connsiteX6" fmla="*/ 0 w 7559104"/>
              <a:gd name="connsiteY6" fmla="*/ 473721 h 10688049"/>
              <a:gd name="connsiteX7" fmla="*/ 383989 w 7559104"/>
              <a:gd name="connsiteY7" fmla="*/ 222268 h 10688049"/>
              <a:gd name="connsiteX8" fmla="*/ 406705 w 7559104"/>
              <a:gd name="connsiteY8" fmla="*/ 226240 h 10688049"/>
              <a:gd name="connsiteX0" fmla="*/ 406705 w 7559104"/>
              <a:gd name="connsiteY0" fmla="*/ 43849 h 10505658"/>
              <a:gd name="connsiteX1" fmla="*/ 2986326 w 7559104"/>
              <a:gd name="connsiteY1" fmla="*/ 1636587 h 10505658"/>
              <a:gd name="connsiteX2" fmla="*/ 4922569 w 7559104"/>
              <a:gd name="connsiteY2" fmla="*/ 5308760 h 10505658"/>
              <a:gd name="connsiteX3" fmla="*/ 7386541 w 7559104"/>
              <a:gd name="connsiteY3" fmla="*/ 8540989 h 10505658"/>
              <a:gd name="connsiteX4" fmla="*/ 7297995 w 7559104"/>
              <a:gd name="connsiteY4" fmla="*/ 10106722 h 10505658"/>
              <a:gd name="connsiteX5" fmla="*/ 6688788 w 7559104"/>
              <a:gd name="connsiteY5" fmla="*/ 10505658 h 10505658"/>
              <a:gd name="connsiteX6" fmla="*/ 0 w 7559104"/>
              <a:gd name="connsiteY6" fmla="*/ 291330 h 10505658"/>
              <a:gd name="connsiteX7" fmla="*/ 383989 w 7559104"/>
              <a:gd name="connsiteY7" fmla="*/ 39877 h 10505658"/>
              <a:gd name="connsiteX8" fmla="*/ 406705 w 7559104"/>
              <a:gd name="connsiteY8" fmla="*/ 43849 h 10505658"/>
              <a:gd name="connsiteX0" fmla="*/ 406705 w 7582944"/>
              <a:gd name="connsiteY0" fmla="*/ 12292 h 10474101"/>
              <a:gd name="connsiteX1" fmla="*/ 2986326 w 7582944"/>
              <a:gd name="connsiteY1" fmla="*/ 1605030 h 10474101"/>
              <a:gd name="connsiteX2" fmla="*/ 4600455 w 7582944"/>
              <a:gd name="connsiteY2" fmla="*/ 4868764 h 10474101"/>
              <a:gd name="connsiteX3" fmla="*/ 7386541 w 7582944"/>
              <a:gd name="connsiteY3" fmla="*/ 8509432 h 10474101"/>
              <a:gd name="connsiteX4" fmla="*/ 7297995 w 7582944"/>
              <a:gd name="connsiteY4" fmla="*/ 10075165 h 10474101"/>
              <a:gd name="connsiteX5" fmla="*/ 6688788 w 7582944"/>
              <a:gd name="connsiteY5" fmla="*/ 10474101 h 10474101"/>
              <a:gd name="connsiteX6" fmla="*/ 0 w 7582944"/>
              <a:gd name="connsiteY6" fmla="*/ 259773 h 10474101"/>
              <a:gd name="connsiteX7" fmla="*/ 383989 w 7582944"/>
              <a:gd name="connsiteY7" fmla="*/ 8320 h 10474101"/>
              <a:gd name="connsiteX8" fmla="*/ 406705 w 7582944"/>
              <a:gd name="connsiteY8" fmla="*/ 12292 h 10474101"/>
              <a:gd name="connsiteX0" fmla="*/ 406705 w 7582944"/>
              <a:gd name="connsiteY0" fmla="*/ 36276 h 10498085"/>
              <a:gd name="connsiteX1" fmla="*/ 2463835 w 7582944"/>
              <a:gd name="connsiteY1" fmla="*/ 914585 h 10498085"/>
              <a:gd name="connsiteX2" fmla="*/ 4600455 w 7582944"/>
              <a:gd name="connsiteY2" fmla="*/ 4892748 h 10498085"/>
              <a:gd name="connsiteX3" fmla="*/ 7386541 w 7582944"/>
              <a:gd name="connsiteY3" fmla="*/ 8533416 h 10498085"/>
              <a:gd name="connsiteX4" fmla="*/ 7297995 w 7582944"/>
              <a:gd name="connsiteY4" fmla="*/ 10099149 h 10498085"/>
              <a:gd name="connsiteX5" fmla="*/ 6688788 w 7582944"/>
              <a:gd name="connsiteY5" fmla="*/ 10498085 h 10498085"/>
              <a:gd name="connsiteX6" fmla="*/ 0 w 7582944"/>
              <a:gd name="connsiteY6" fmla="*/ 283757 h 10498085"/>
              <a:gd name="connsiteX7" fmla="*/ 383989 w 7582944"/>
              <a:gd name="connsiteY7" fmla="*/ 32304 h 10498085"/>
              <a:gd name="connsiteX8" fmla="*/ 406705 w 7582944"/>
              <a:gd name="connsiteY8" fmla="*/ 36276 h 10498085"/>
              <a:gd name="connsiteX0" fmla="*/ 383989 w 7582944"/>
              <a:gd name="connsiteY0" fmla="*/ 0 h 10465781"/>
              <a:gd name="connsiteX1" fmla="*/ 2463835 w 7582944"/>
              <a:gd name="connsiteY1" fmla="*/ 882281 h 10465781"/>
              <a:gd name="connsiteX2" fmla="*/ 4600455 w 7582944"/>
              <a:gd name="connsiteY2" fmla="*/ 4860444 h 10465781"/>
              <a:gd name="connsiteX3" fmla="*/ 7386541 w 7582944"/>
              <a:gd name="connsiteY3" fmla="*/ 8501112 h 10465781"/>
              <a:gd name="connsiteX4" fmla="*/ 7297995 w 7582944"/>
              <a:gd name="connsiteY4" fmla="*/ 10066845 h 10465781"/>
              <a:gd name="connsiteX5" fmla="*/ 6688788 w 7582944"/>
              <a:gd name="connsiteY5" fmla="*/ 10465781 h 10465781"/>
              <a:gd name="connsiteX6" fmla="*/ 0 w 7582944"/>
              <a:gd name="connsiteY6" fmla="*/ 251453 h 10465781"/>
              <a:gd name="connsiteX7" fmla="*/ 383989 w 7582944"/>
              <a:gd name="connsiteY7" fmla="*/ 0 h 10465781"/>
              <a:gd name="connsiteX0" fmla="*/ 383989 w 7582944"/>
              <a:gd name="connsiteY0" fmla="*/ 0 h 10465781"/>
              <a:gd name="connsiteX1" fmla="*/ 2463835 w 7582944"/>
              <a:gd name="connsiteY1" fmla="*/ 882281 h 10465781"/>
              <a:gd name="connsiteX2" fmla="*/ 4600455 w 7582944"/>
              <a:gd name="connsiteY2" fmla="*/ 4860444 h 10465781"/>
              <a:gd name="connsiteX3" fmla="*/ 7386541 w 7582944"/>
              <a:gd name="connsiteY3" fmla="*/ 8501112 h 10465781"/>
              <a:gd name="connsiteX4" fmla="*/ 7297995 w 7582944"/>
              <a:gd name="connsiteY4" fmla="*/ 10066845 h 10465781"/>
              <a:gd name="connsiteX5" fmla="*/ 6688788 w 7582944"/>
              <a:gd name="connsiteY5" fmla="*/ 10465781 h 10465781"/>
              <a:gd name="connsiteX6" fmla="*/ 0 w 7582944"/>
              <a:gd name="connsiteY6" fmla="*/ 251453 h 10465781"/>
              <a:gd name="connsiteX7" fmla="*/ 383989 w 7582944"/>
              <a:gd name="connsiteY7" fmla="*/ 0 h 10465781"/>
              <a:gd name="connsiteX0" fmla="*/ 383989 w 7582944"/>
              <a:gd name="connsiteY0" fmla="*/ 0 h 10465781"/>
              <a:gd name="connsiteX1" fmla="*/ 2463835 w 7582944"/>
              <a:gd name="connsiteY1" fmla="*/ 882281 h 10465781"/>
              <a:gd name="connsiteX2" fmla="*/ 4600455 w 7582944"/>
              <a:gd name="connsiteY2" fmla="*/ 4860444 h 10465781"/>
              <a:gd name="connsiteX3" fmla="*/ 7386541 w 7582944"/>
              <a:gd name="connsiteY3" fmla="*/ 8501112 h 10465781"/>
              <a:gd name="connsiteX4" fmla="*/ 7297995 w 7582944"/>
              <a:gd name="connsiteY4" fmla="*/ 10066845 h 10465781"/>
              <a:gd name="connsiteX5" fmla="*/ 6688788 w 7582944"/>
              <a:gd name="connsiteY5" fmla="*/ 10465781 h 10465781"/>
              <a:gd name="connsiteX6" fmla="*/ 0 w 7582944"/>
              <a:gd name="connsiteY6" fmla="*/ 251453 h 10465781"/>
              <a:gd name="connsiteX7" fmla="*/ 383989 w 7582944"/>
              <a:gd name="connsiteY7" fmla="*/ 0 h 10465781"/>
              <a:gd name="connsiteX0" fmla="*/ 383989 w 7582944"/>
              <a:gd name="connsiteY0" fmla="*/ 0 h 10465781"/>
              <a:gd name="connsiteX1" fmla="*/ 2463835 w 7582944"/>
              <a:gd name="connsiteY1" fmla="*/ 882281 h 10465781"/>
              <a:gd name="connsiteX2" fmla="*/ 4600455 w 7582944"/>
              <a:gd name="connsiteY2" fmla="*/ 4860444 h 10465781"/>
              <a:gd name="connsiteX3" fmla="*/ 7386541 w 7582944"/>
              <a:gd name="connsiteY3" fmla="*/ 8501112 h 10465781"/>
              <a:gd name="connsiteX4" fmla="*/ 7297995 w 7582944"/>
              <a:gd name="connsiteY4" fmla="*/ 10066845 h 10465781"/>
              <a:gd name="connsiteX5" fmla="*/ 6688788 w 7582944"/>
              <a:gd name="connsiteY5" fmla="*/ 10465781 h 10465781"/>
              <a:gd name="connsiteX6" fmla="*/ 0 w 7582944"/>
              <a:gd name="connsiteY6" fmla="*/ 251453 h 10465781"/>
              <a:gd name="connsiteX7" fmla="*/ 383989 w 7582944"/>
              <a:gd name="connsiteY7" fmla="*/ 0 h 10465781"/>
              <a:gd name="connsiteX0" fmla="*/ 383989 w 7582944"/>
              <a:gd name="connsiteY0" fmla="*/ 49098 h 10514879"/>
              <a:gd name="connsiteX1" fmla="*/ 2463835 w 7582944"/>
              <a:gd name="connsiteY1" fmla="*/ 931379 h 10514879"/>
              <a:gd name="connsiteX2" fmla="*/ 4600455 w 7582944"/>
              <a:gd name="connsiteY2" fmla="*/ 4909542 h 10514879"/>
              <a:gd name="connsiteX3" fmla="*/ 7386541 w 7582944"/>
              <a:gd name="connsiteY3" fmla="*/ 8550210 h 10514879"/>
              <a:gd name="connsiteX4" fmla="*/ 7297995 w 7582944"/>
              <a:gd name="connsiteY4" fmla="*/ 10115943 h 10514879"/>
              <a:gd name="connsiteX5" fmla="*/ 6688788 w 7582944"/>
              <a:gd name="connsiteY5" fmla="*/ 10514879 h 10514879"/>
              <a:gd name="connsiteX6" fmla="*/ 0 w 7582944"/>
              <a:gd name="connsiteY6" fmla="*/ 300551 h 10514879"/>
              <a:gd name="connsiteX7" fmla="*/ 383989 w 7582944"/>
              <a:gd name="connsiteY7" fmla="*/ 49098 h 10514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82944" h="10514879">
                <a:moveTo>
                  <a:pt x="383989" y="49098"/>
                </a:moveTo>
                <a:cubicBezTo>
                  <a:pt x="927429" y="-60246"/>
                  <a:pt x="1635857" y="-69939"/>
                  <a:pt x="2463835" y="931379"/>
                </a:cubicBezTo>
                <a:cubicBezTo>
                  <a:pt x="3291813" y="1932697"/>
                  <a:pt x="3780004" y="3639737"/>
                  <a:pt x="4600455" y="4909542"/>
                </a:cubicBezTo>
                <a:cubicBezTo>
                  <a:pt x="5420906" y="6179347"/>
                  <a:pt x="6936951" y="7682476"/>
                  <a:pt x="7386541" y="8550210"/>
                </a:cubicBezTo>
                <a:cubicBezTo>
                  <a:pt x="7836131" y="9417944"/>
                  <a:pt x="7385196" y="9813621"/>
                  <a:pt x="7297995" y="10115943"/>
                </a:cubicBezTo>
                <a:lnTo>
                  <a:pt x="6688788" y="10514879"/>
                </a:lnTo>
                <a:lnTo>
                  <a:pt x="0" y="300551"/>
                </a:lnTo>
                <a:lnTo>
                  <a:pt x="383989" y="49098"/>
                </a:lnTo>
                <a:close/>
              </a:path>
            </a:pathLst>
          </a:custGeom>
          <a:solidFill>
            <a:srgbClr val="002F8E"/>
          </a:solidFill>
          <a:ln>
            <a:noFill/>
          </a:ln>
          <a:effectLst/>
        </p:spPr>
      </p:sp>
      <p:sp>
        <p:nvSpPr>
          <p:cNvPr id="6" name="Google Shape;82;p7">
            <a:extLst>
              <a:ext uri="{FF2B5EF4-FFF2-40B4-BE49-F238E27FC236}">
                <a16:creationId xmlns:a16="http://schemas.microsoft.com/office/drawing/2014/main" id="{F5A6A951-FC8B-9CA9-BF7B-8DB9FE0720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843" y="389904"/>
            <a:ext cx="10646932" cy="8574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40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7" name="Platshållare för text 9">
            <a:extLst>
              <a:ext uri="{FF2B5EF4-FFF2-40B4-BE49-F238E27FC236}">
                <a16:creationId xmlns:a16="http://schemas.microsoft.com/office/drawing/2014/main" id="{3E8237BB-0F19-2230-A768-98BC169BB4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843" y="2880359"/>
            <a:ext cx="10646931" cy="298443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D5E433DF-860D-451D-4A1C-DABF91546B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6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0F2BA74B-F74A-3482-A7AE-1E15B6D90CAD}"/>
              </a:ext>
            </a:extLst>
          </p:cNvPr>
          <p:cNvSpPr/>
          <p:nvPr userDrawn="1"/>
        </p:nvSpPr>
        <p:spPr>
          <a:xfrm flipH="1">
            <a:off x="6882579" y="0"/>
            <a:ext cx="4655576" cy="6877376"/>
          </a:xfrm>
          <a:custGeom>
            <a:avLst/>
            <a:gdLst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026440 w 12191800"/>
              <a:gd name="connsiteY6" fmla="*/ 6857799 h 6858000"/>
              <a:gd name="connsiteX7" fmla="*/ 12026440 w 12191800"/>
              <a:gd name="connsiteY7" fmla="*/ 0 h 6858000"/>
              <a:gd name="connsiteX8" fmla="*/ 12191800 w 12191800"/>
              <a:gd name="connsiteY8" fmla="*/ 0 h 6858000"/>
              <a:gd name="connsiteX9" fmla="*/ 12191800 w 12191800"/>
              <a:gd name="connsiteY9" fmla="*/ 6858000 h 6858000"/>
              <a:gd name="connsiteX10" fmla="*/ 0 w 12191800"/>
              <a:gd name="connsiteY10" fmla="*/ 6858000 h 6858000"/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026440 w 12191800"/>
              <a:gd name="connsiteY6" fmla="*/ 6857799 h 6858000"/>
              <a:gd name="connsiteX7" fmla="*/ 12026440 w 12191800"/>
              <a:gd name="connsiteY7" fmla="*/ 0 h 6858000"/>
              <a:gd name="connsiteX8" fmla="*/ 12191800 w 12191800"/>
              <a:gd name="connsiteY8" fmla="*/ 6858000 h 6858000"/>
              <a:gd name="connsiteX9" fmla="*/ 0 w 12191800"/>
              <a:gd name="connsiteY9" fmla="*/ 6858000 h 6858000"/>
              <a:gd name="connsiteX10" fmla="*/ 0 w 12191800"/>
              <a:gd name="connsiteY10" fmla="*/ 0 h 6858000"/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026440 w 12191800"/>
              <a:gd name="connsiteY6" fmla="*/ 6857799 h 6858000"/>
              <a:gd name="connsiteX7" fmla="*/ 12191800 w 12191800"/>
              <a:gd name="connsiteY7" fmla="*/ 6858000 h 6858000"/>
              <a:gd name="connsiteX8" fmla="*/ 0 w 12191800"/>
              <a:gd name="connsiteY8" fmla="*/ 6858000 h 6858000"/>
              <a:gd name="connsiteX9" fmla="*/ 0 w 12191800"/>
              <a:gd name="connsiteY9" fmla="*/ 0 h 6858000"/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191800 w 12191800"/>
              <a:gd name="connsiteY6" fmla="*/ 6858000 h 6858000"/>
              <a:gd name="connsiteX7" fmla="*/ 0 w 12191800"/>
              <a:gd name="connsiteY7" fmla="*/ 6858000 h 6858000"/>
              <a:gd name="connsiteX8" fmla="*/ 0 w 12191800"/>
              <a:gd name="connsiteY8" fmla="*/ 0 h 6858000"/>
              <a:gd name="connsiteX0" fmla="*/ 0 w 6539893"/>
              <a:gd name="connsiteY0" fmla="*/ 0 h 6858000"/>
              <a:gd name="connsiteX1" fmla="*/ 4731356 w 6539893"/>
              <a:gd name="connsiteY1" fmla="*/ 0 h 6858000"/>
              <a:gd name="connsiteX2" fmla="*/ 4729258 w 6539893"/>
              <a:gd name="connsiteY2" fmla="*/ 95039 h 6858000"/>
              <a:gd name="connsiteX3" fmla="*/ 4648204 w 6539893"/>
              <a:gd name="connsiteY3" fmla="*/ 2858088 h 6858000"/>
              <a:gd name="connsiteX4" fmla="*/ 2725875 w 6539893"/>
              <a:gd name="connsiteY4" fmla="*/ 5769312 h 6858000"/>
              <a:gd name="connsiteX5" fmla="*/ 6539893 w 6539893"/>
              <a:gd name="connsiteY5" fmla="*/ 6781599 h 6858000"/>
              <a:gd name="connsiteX6" fmla="*/ 0 w 6539893"/>
              <a:gd name="connsiteY6" fmla="*/ 6858000 h 6858000"/>
              <a:gd name="connsiteX7" fmla="*/ 0 w 6539893"/>
              <a:gd name="connsiteY7" fmla="*/ 0 h 6858000"/>
              <a:gd name="connsiteX0" fmla="*/ 0 w 6951373"/>
              <a:gd name="connsiteY0" fmla="*/ 0 h 6858000"/>
              <a:gd name="connsiteX1" fmla="*/ 4731356 w 6951373"/>
              <a:gd name="connsiteY1" fmla="*/ 0 h 6858000"/>
              <a:gd name="connsiteX2" fmla="*/ 4729258 w 6951373"/>
              <a:gd name="connsiteY2" fmla="*/ 95039 h 6858000"/>
              <a:gd name="connsiteX3" fmla="*/ 4648204 w 6951373"/>
              <a:gd name="connsiteY3" fmla="*/ 2858088 h 6858000"/>
              <a:gd name="connsiteX4" fmla="*/ 2725875 w 6951373"/>
              <a:gd name="connsiteY4" fmla="*/ 5769312 h 6858000"/>
              <a:gd name="connsiteX5" fmla="*/ 6951373 w 6951373"/>
              <a:gd name="connsiteY5" fmla="*/ 6842424 h 6858000"/>
              <a:gd name="connsiteX6" fmla="*/ 0 w 6951373"/>
              <a:gd name="connsiteY6" fmla="*/ 6858000 h 6858000"/>
              <a:gd name="connsiteX7" fmla="*/ 0 w 6951373"/>
              <a:gd name="connsiteY7" fmla="*/ 0 h 6858000"/>
              <a:gd name="connsiteX0" fmla="*/ 0 w 7103744"/>
              <a:gd name="connsiteY0" fmla="*/ 0 h 6858000"/>
              <a:gd name="connsiteX1" fmla="*/ 4731356 w 7103744"/>
              <a:gd name="connsiteY1" fmla="*/ 0 h 6858000"/>
              <a:gd name="connsiteX2" fmla="*/ 4729258 w 7103744"/>
              <a:gd name="connsiteY2" fmla="*/ 95039 h 6858000"/>
              <a:gd name="connsiteX3" fmla="*/ 4648204 w 7103744"/>
              <a:gd name="connsiteY3" fmla="*/ 2858088 h 6858000"/>
              <a:gd name="connsiteX4" fmla="*/ 7054035 w 7103744"/>
              <a:gd name="connsiteY4" fmla="*/ 4598449 h 6858000"/>
              <a:gd name="connsiteX5" fmla="*/ 6951373 w 7103744"/>
              <a:gd name="connsiteY5" fmla="*/ 6842424 h 6858000"/>
              <a:gd name="connsiteX6" fmla="*/ 0 w 7103744"/>
              <a:gd name="connsiteY6" fmla="*/ 6858000 h 6858000"/>
              <a:gd name="connsiteX7" fmla="*/ 0 w 7103744"/>
              <a:gd name="connsiteY7" fmla="*/ 0 h 6858000"/>
              <a:gd name="connsiteX0" fmla="*/ 0 w 7261943"/>
              <a:gd name="connsiteY0" fmla="*/ 0 h 6858000"/>
              <a:gd name="connsiteX1" fmla="*/ 4731356 w 7261943"/>
              <a:gd name="connsiteY1" fmla="*/ 0 h 6858000"/>
              <a:gd name="connsiteX2" fmla="*/ 4729258 w 7261943"/>
              <a:gd name="connsiteY2" fmla="*/ 95039 h 6858000"/>
              <a:gd name="connsiteX3" fmla="*/ 4648204 w 7261943"/>
              <a:gd name="connsiteY3" fmla="*/ 2858088 h 6858000"/>
              <a:gd name="connsiteX4" fmla="*/ 7054035 w 7261943"/>
              <a:gd name="connsiteY4" fmla="*/ 4598449 h 6858000"/>
              <a:gd name="connsiteX5" fmla="*/ 6951373 w 7261943"/>
              <a:gd name="connsiteY5" fmla="*/ 6842424 h 6858000"/>
              <a:gd name="connsiteX6" fmla="*/ 0 w 7261943"/>
              <a:gd name="connsiteY6" fmla="*/ 6858000 h 6858000"/>
              <a:gd name="connsiteX7" fmla="*/ 0 w 7261943"/>
              <a:gd name="connsiteY7" fmla="*/ 0 h 6858000"/>
              <a:gd name="connsiteX0" fmla="*/ 0 w 7234368"/>
              <a:gd name="connsiteY0" fmla="*/ 0 h 6858000"/>
              <a:gd name="connsiteX1" fmla="*/ 4731356 w 7234368"/>
              <a:gd name="connsiteY1" fmla="*/ 0 h 6858000"/>
              <a:gd name="connsiteX2" fmla="*/ 4729258 w 7234368"/>
              <a:gd name="connsiteY2" fmla="*/ 95039 h 6858000"/>
              <a:gd name="connsiteX3" fmla="*/ 5029204 w 7234368"/>
              <a:gd name="connsiteY3" fmla="*/ 1519958 h 6858000"/>
              <a:gd name="connsiteX4" fmla="*/ 7054035 w 7234368"/>
              <a:gd name="connsiteY4" fmla="*/ 4598449 h 6858000"/>
              <a:gd name="connsiteX5" fmla="*/ 6951373 w 7234368"/>
              <a:gd name="connsiteY5" fmla="*/ 6842424 h 6858000"/>
              <a:gd name="connsiteX6" fmla="*/ 0 w 7234368"/>
              <a:gd name="connsiteY6" fmla="*/ 6858000 h 6858000"/>
              <a:gd name="connsiteX7" fmla="*/ 0 w 7234368"/>
              <a:gd name="connsiteY7" fmla="*/ 0 h 6858000"/>
              <a:gd name="connsiteX0" fmla="*/ 0 w 7234368"/>
              <a:gd name="connsiteY0" fmla="*/ 0 h 6858000"/>
              <a:gd name="connsiteX1" fmla="*/ 4731356 w 7234368"/>
              <a:gd name="connsiteY1" fmla="*/ 0 h 6858000"/>
              <a:gd name="connsiteX2" fmla="*/ 4729258 w 7234368"/>
              <a:gd name="connsiteY2" fmla="*/ 95039 h 6858000"/>
              <a:gd name="connsiteX3" fmla="*/ 5029204 w 7234368"/>
              <a:gd name="connsiteY3" fmla="*/ 1519958 h 6858000"/>
              <a:gd name="connsiteX4" fmla="*/ 7054035 w 7234368"/>
              <a:gd name="connsiteY4" fmla="*/ 4598449 h 6858000"/>
              <a:gd name="connsiteX5" fmla="*/ 6951373 w 7234368"/>
              <a:gd name="connsiteY5" fmla="*/ 6842424 h 6858000"/>
              <a:gd name="connsiteX6" fmla="*/ 0 w 7234368"/>
              <a:gd name="connsiteY6" fmla="*/ 6858000 h 6858000"/>
              <a:gd name="connsiteX7" fmla="*/ 0 w 7234368"/>
              <a:gd name="connsiteY7" fmla="*/ 0 h 6858000"/>
              <a:gd name="connsiteX0" fmla="*/ 0 w 7297809"/>
              <a:gd name="connsiteY0" fmla="*/ 0 h 6858000"/>
              <a:gd name="connsiteX1" fmla="*/ 4731356 w 7297809"/>
              <a:gd name="connsiteY1" fmla="*/ 0 h 6858000"/>
              <a:gd name="connsiteX2" fmla="*/ 4729258 w 7297809"/>
              <a:gd name="connsiteY2" fmla="*/ 95039 h 6858000"/>
              <a:gd name="connsiteX3" fmla="*/ 5029204 w 7297809"/>
              <a:gd name="connsiteY3" fmla="*/ 1519958 h 6858000"/>
              <a:gd name="connsiteX4" fmla="*/ 7145475 w 7297809"/>
              <a:gd name="connsiteY4" fmla="*/ 3610058 h 6858000"/>
              <a:gd name="connsiteX5" fmla="*/ 6951373 w 7297809"/>
              <a:gd name="connsiteY5" fmla="*/ 6842424 h 6858000"/>
              <a:gd name="connsiteX6" fmla="*/ 0 w 7297809"/>
              <a:gd name="connsiteY6" fmla="*/ 6858000 h 6858000"/>
              <a:gd name="connsiteX7" fmla="*/ 0 w 7297809"/>
              <a:gd name="connsiteY7" fmla="*/ 0 h 6858000"/>
              <a:gd name="connsiteX0" fmla="*/ 0 w 7215713"/>
              <a:gd name="connsiteY0" fmla="*/ 0 h 6858000"/>
              <a:gd name="connsiteX1" fmla="*/ 4731356 w 7215713"/>
              <a:gd name="connsiteY1" fmla="*/ 0 h 6858000"/>
              <a:gd name="connsiteX2" fmla="*/ 4729258 w 7215713"/>
              <a:gd name="connsiteY2" fmla="*/ 95039 h 6858000"/>
              <a:gd name="connsiteX3" fmla="*/ 5029204 w 7215713"/>
              <a:gd name="connsiteY3" fmla="*/ 1519958 h 6858000"/>
              <a:gd name="connsiteX4" fmla="*/ 7145475 w 7215713"/>
              <a:gd name="connsiteY4" fmla="*/ 3610058 h 6858000"/>
              <a:gd name="connsiteX5" fmla="*/ 6600853 w 7215713"/>
              <a:gd name="connsiteY5" fmla="*/ 6842424 h 6858000"/>
              <a:gd name="connsiteX6" fmla="*/ 0 w 7215713"/>
              <a:gd name="connsiteY6" fmla="*/ 6858000 h 6858000"/>
              <a:gd name="connsiteX7" fmla="*/ 0 w 7215713"/>
              <a:gd name="connsiteY7" fmla="*/ 0 h 6858000"/>
              <a:gd name="connsiteX0" fmla="*/ 0 w 7215713"/>
              <a:gd name="connsiteY0" fmla="*/ 0 h 6858000"/>
              <a:gd name="connsiteX1" fmla="*/ 4731356 w 7215713"/>
              <a:gd name="connsiteY1" fmla="*/ 0 h 6858000"/>
              <a:gd name="connsiteX2" fmla="*/ 4729258 w 7215713"/>
              <a:gd name="connsiteY2" fmla="*/ 95039 h 6858000"/>
              <a:gd name="connsiteX3" fmla="*/ 5029204 w 7215713"/>
              <a:gd name="connsiteY3" fmla="*/ 1519958 h 6858000"/>
              <a:gd name="connsiteX4" fmla="*/ 7145475 w 7215713"/>
              <a:gd name="connsiteY4" fmla="*/ 3610058 h 6858000"/>
              <a:gd name="connsiteX5" fmla="*/ 6600853 w 7215713"/>
              <a:gd name="connsiteY5" fmla="*/ 6842424 h 6858000"/>
              <a:gd name="connsiteX6" fmla="*/ 0 w 7215713"/>
              <a:gd name="connsiteY6" fmla="*/ 6858000 h 6858000"/>
              <a:gd name="connsiteX7" fmla="*/ 0 w 7215713"/>
              <a:gd name="connsiteY7" fmla="*/ 0 h 6858000"/>
              <a:gd name="connsiteX0" fmla="*/ 0 w 7215713"/>
              <a:gd name="connsiteY0" fmla="*/ 0 h 6858000"/>
              <a:gd name="connsiteX1" fmla="*/ 4731356 w 7215713"/>
              <a:gd name="connsiteY1" fmla="*/ 0 h 6858000"/>
              <a:gd name="connsiteX2" fmla="*/ 4820698 w 7215713"/>
              <a:gd name="connsiteY2" fmla="*/ 840134 h 6858000"/>
              <a:gd name="connsiteX3" fmla="*/ 5029204 w 7215713"/>
              <a:gd name="connsiteY3" fmla="*/ 1519958 h 6858000"/>
              <a:gd name="connsiteX4" fmla="*/ 7145475 w 7215713"/>
              <a:gd name="connsiteY4" fmla="*/ 3610058 h 6858000"/>
              <a:gd name="connsiteX5" fmla="*/ 6600853 w 7215713"/>
              <a:gd name="connsiteY5" fmla="*/ 6842424 h 6858000"/>
              <a:gd name="connsiteX6" fmla="*/ 0 w 7215713"/>
              <a:gd name="connsiteY6" fmla="*/ 6858000 h 6858000"/>
              <a:gd name="connsiteX7" fmla="*/ 0 w 7215713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973098 w 7180075"/>
              <a:gd name="connsiteY2" fmla="*/ 106822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973098 w 7180075"/>
              <a:gd name="connsiteY2" fmla="*/ 106822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sX0" fmla="*/ 0 w 7926427"/>
              <a:gd name="csY0" fmla="*/ 0 h 6858000"/>
              <a:gd name="csX1" fmla="*/ 4731356 w 7926427"/>
              <a:gd name="csY1" fmla="*/ 0 h 6858000"/>
              <a:gd name="csX2" fmla="*/ 4973098 w 7926427"/>
              <a:gd name="csY2" fmla="*/ 1068224 h 6858000"/>
              <a:gd name="csX3" fmla="*/ 5638804 w 7926427"/>
              <a:gd name="csY3" fmla="*/ 1839284 h 6858000"/>
              <a:gd name="csX4" fmla="*/ 7145475 w 7926427"/>
              <a:gd name="csY4" fmla="*/ 3610058 h 6858000"/>
              <a:gd name="csX5" fmla="*/ 7859428 w 7926427"/>
              <a:gd name="csY5" fmla="*/ 6842424 h 6858000"/>
              <a:gd name="csX6" fmla="*/ 0 w 7926427"/>
              <a:gd name="csY6" fmla="*/ 6858000 h 6858000"/>
              <a:gd name="csX7" fmla="*/ 0 w 7926427"/>
              <a:gd name="csY7" fmla="*/ 0 h 6858000"/>
              <a:gd name="csX0" fmla="*/ 0 w 7444982"/>
              <a:gd name="csY0" fmla="*/ 0 h 6858000"/>
              <a:gd name="csX1" fmla="*/ 4731356 w 7444982"/>
              <a:gd name="csY1" fmla="*/ 0 h 6858000"/>
              <a:gd name="csX2" fmla="*/ 4973098 w 7444982"/>
              <a:gd name="csY2" fmla="*/ 1068224 h 6858000"/>
              <a:gd name="csX3" fmla="*/ 5638804 w 7444982"/>
              <a:gd name="csY3" fmla="*/ 1839284 h 6858000"/>
              <a:gd name="csX4" fmla="*/ 7145475 w 7444982"/>
              <a:gd name="csY4" fmla="*/ 3610058 h 6858000"/>
              <a:gd name="csX5" fmla="*/ 7302353 w 7444982"/>
              <a:gd name="csY5" fmla="*/ 6852234 h 6858000"/>
              <a:gd name="csX6" fmla="*/ 0 w 7444982"/>
              <a:gd name="csY6" fmla="*/ 6858000 h 6858000"/>
              <a:gd name="csX7" fmla="*/ 0 w 7444982"/>
              <a:gd name="csY7" fmla="*/ 0 h 6858000"/>
              <a:gd name="csX0" fmla="*/ 0 w 7319229"/>
              <a:gd name="csY0" fmla="*/ 0 h 6858000"/>
              <a:gd name="csX1" fmla="*/ 4731356 w 7319229"/>
              <a:gd name="csY1" fmla="*/ 0 h 6858000"/>
              <a:gd name="csX2" fmla="*/ 4973098 w 7319229"/>
              <a:gd name="csY2" fmla="*/ 1068224 h 6858000"/>
              <a:gd name="csX3" fmla="*/ 5638804 w 7319229"/>
              <a:gd name="csY3" fmla="*/ 1839284 h 6858000"/>
              <a:gd name="csX4" fmla="*/ 4215675 w 7319229"/>
              <a:gd name="csY4" fmla="*/ 4453747 h 6858000"/>
              <a:gd name="csX5" fmla="*/ 7302353 w 7319229"/>
              <a:gd name="csY5" fmla="*/ 6852234 h 6858000"/>
              <a:gd name="csX6" fmla="*/ 0 w 7319229"/>
              <a:gd name="csY6" fmla="*/ 6858000 h 6858000"/>
              <a:gd name="csX7" fmla="*/ 0 w 7319229"/>
              <a:gd name="csY7" fmla="*/ 0 h 6858000"/>
              <a:gd name="csX0" fmla="*/ 0 w 7322251"/>
              <a:gd name="csY0" fmla="*/ 0 h 6858000"/>
              <a:gd name="csX1" fmla="*/ 4731356 w 7322251"/>
              <a:gd name="csY1" fmla="*/ 0 h 6858000"/>
              <a:gd name="csX2" fmla="*/ 4973098 w 7322251"/>
              <a:gd name="csY2" fmla="*/ 1068224 h 6858000"/>
              <a:gd name="csX3" fmla="*/ 2605842 w 7322251"/>
              <a:gd name="csY3" fmla="*/ 2496578 h 6858000"/>
              <a:gd name="csX4" fmla="*/ 4215675 w 7322251"/>
              <a:gd name="csY4" fmla="*/ 4453747 h 6858000"/>
              <a:gd name="csX5" fmla="*/ 7302353 w 7322251"/>
              <a:gd name="csY5" fmla="*/ 6852234 h 6858000"/>
              <a:gd name="csX6" fmla="*/ 0 w 7322251"/>
              <a:gd name="csY6" fmla="*/ 6858000 h 6858000"/>
              <a:gd name="csX7" fmla="*/ 0 w 7322251"/>
              <a:gd name="csY7" fmla="*/ 0 h 6858000"/>
              <a:gd name="csX0" fmla="*/ 0 w 7322251"/>
              <a:gd name="csY0" fmla="*/ 0 h 6858000"/>
              <a:gd name="csX1" fmla="*/ 4731356 w 7322251"/>
              <a:gd name="csY1" fmla="*/ 0 h 6858000"/>
              <a:gd name="csX2" fmla="*/ 4416023 w 7322251"/>
              <a:gd name="csY2" fmla="*/ 1019173 h 6858000"/>
              <a:gd name="csX3" fmla="*/ 2605842 w 7322251"/>
              <a:gd name="csY3" fmla="*/ 2496578 h 6858000"/>
              <a:gd name="csX4" fmla="*/ 4215675 w 7322251"/>
              <a:gd name="csY4" fmla="*/ 4453747 h 6858000"/>
              <a:gd name="csX5" fmla="*/ 7302353 w 7322251"/>
              <a:gd name="csY5" fmla="*/ 6852234 h 6858000"/>
              <a:gd name="csX6" fmla="*/ 0 w 7322251"/>
              <a:gd name="csY6" fmla="*/ 6858000 h 6858000"/>
              <a:gd name="csX7" fmla="*/ 0 w 7322251"/>
              <a:gd name="csY7" fmla="*/ 0 h 6858000"/>
              <a:gd name="csX0" fmla="*/ 0 w 7330309"/>
              <a:gd name="csY0" fmla="*/ 0 h 6858000"/>
              <a:gd name="csX1" fmla="*/ 4731356 w 7330309"/>
              <a:gd name="csY1" fmla="*/ 0 h 6858000"/>
              <a:gd name="csX2" fmla="*/ 4416023 w 7330309"/>
              <a:gd name="csY2" fmla="*/ 1019173 h 6858000"/>
              <a:gd name="csX3" fmla="*/ 2605842 w 7330309"/>
              <a:gd name="csY3" fmla="*/ 2496578 h 6858000"/>
              <a:gd name="csX4" fmla="*/ 5020338 w 7330309"/>
              <a:gd name="csY4" fmla="*/ 4914833 h 6858000"/>
              <a:gd name="csX5" fmla="*/ 7302353 w 7330309"/>
              <a:gd name="csY5" fmla="*/ 6852234 h 6858000"/>
              <a:gd name="csX6" fmla="*/ 0 w 7330309"/>
              <a:gd name="csY6" fmla="*/ 6858000 h 6858000"/>
              <a:gd name="csX7" fmla="*/ 0 w 7330309"/>
              <a:gd name="csY7" fmla="*/ 0 h 6858000"/>
              <a:gd name="csX0" fmla="*/ 0 w 7338644"/>
              <a:gd name="csY0" fmla="*/ 0 h 6858000"/>
              <a:gd name="csX1" fmla="*/ 4731356 w 7338644"/>
              <a:gd name="csY1" fmla="*/ 0 h 6858000"/>
              <a:gd name="csX2" fmla="*/ 4416023 w 7338644"/>
              <a:gd name="csY2" fmla="*/ 1019173 h 6858000"/>
              <a:gd name="csX3" fmla="*/ 2605842 w 7338644"/>
              <a:gd name="csY3" fmla="*/ 2496578 h 6858000"/>
              <a:gd name="csX4" fmla="*/ 5020338 w 7338644"/>
              <a:gd name="csY4" fmla="*/ 4914833 h 6858000"/>
              <a:gd name="csX5" fmla="*/ 7302353 w 7338644"/>
              <a:gd name="csY5" fmla="*/ 6852234 h 6858000"/>
              <a:gd name="csX6" fmla="*/ 0 w 7338644"/>
              <a:gd name="csY6" fmla="*/ 6858000 h 6858000"/>
              <a:gd name="csX7" fmla="*/ 0 w 7338644"/>
              <a:gd name="csY7" fmla="*/ 0 h 6858000"/>
              <a:gd name="csX0" fmla="*/ 0 w 7338170"/>
              <a:gd name="csY0" fmla="*/ 0 h 6858000"/>
              <a:gd name="csX1" fmla="*/ 4731356 w 7338170"/>
              <a:gd name="csY1" fmla="*/ 0 h 6858000"/>
              <a:gd name="csX2" fmla="*/ 4416023 w 7338170"/>
              <a:gd name="csY2" fmla="*/ 1019173 h 6858000"/>
              <a:gd name="csX3" fmla="*/ 2605842 w 7338170"/>
              <a:gd name="csY3" fmla="*/ 2496578 h 6858000"/>
              <a:gd name="csX4" fmla="*/ 4999706 w 7338170"/>
              <a:gd name="csY4" fmla="*/ 5218954 h 6858000"/>
              <a:gd name="csX5" fmla="*/ 7302353 w 7338170"/>
              <a:gd name="csY5" fmla="*/ 6852234 h 6858000"/>
              <a:gd name="csX6" fmla="*/ 0 w 7338170"/>
              <a:gd name="csY6" fmla="*/ 6858000 h 6858000"/>
              <a:gd name="csX7" fmla="*/ 0 w 7338170"/>
              <a:gd name="csY7" fmla="*/ 0 h 6858000"/>
              <a:gd name="csX0" fmla="*/ 0 w 7329978"/>
              <a:gd name="csY0" fmla="*/ 0 h 6858000"/>
              <a:gd name="csX1" fmla="*/ 4731356 w 7329978"/>
              <a:gd name="csY1" fmla="*/ 0 h 6858000"/>
              <a:gd name="csX2" fmla="*/ 4416023 w 7329978"/>
              <a:gd name="csY2" fmla="*/ 1019173 h 6858000"/>
              <a:gd name="csX3" fmla="*/ 2626474 w 7329978"/>
              <a:gd name="csY3" fmla="*/ 3144060 h 6858000"/>
              <a:gd name="csX4" fmla="*/ 4999706 w 7329978"/>
              <a:gd name="csY4" fmla="*/ 5218954 h 6858000"/>
              <a:gd name="csX5" fmla="*/ 7302353 w 7329978"/>
              <a:gd name="csY5" fmla="*/ 6852234 h 6858000"/>
              <a:gd name="csX6" fmla="*/ 0 w 7329978"/>
              <a:gd name="csY6" fmla="*/ 6858000 h 6858000"/>
              <a:gd name="csX7" fmla="*/ 0 w 7329978"/>
              <a:gd name="csY7" fmla="*/ 0 h 6858000"/>
              <a:gd name="csX0" fmla="*/ 0 w 7329978"/>
              <a:gd name="csY0" fmla="*/ 0 h 6858000"/>
              <a:gd name="csX1" fmla="*/ 4731356 w 7329978"/>
              <a:gd name="csY1" fmla="*/ 0 h 6858000"/>
              <a:gd name="csX2" fmla="*/ 4416023 w 7329978"/>
              <a:gd name="csY2" fmla="*/ 1019173 h 6858000"/>
              <a:gd name="csX3" fmla="*/ 2626474 w 7329978"/>
              <a:gd name="csY3" fmla="*/ 3144060 h 6858000"/>
              <a:gd name="csX4" fmla="*/ 4999706 w 7329978"/>
              <a:gd name="csY4" fmla="*/ 5218954 h 6858000"/>
              <a:gd name="csX5" fmla="*/ 7302353 w 7329978"/>
              <a:gd name="csY5" fmla="*/ 6852234 h 6858000"/>
              <a:gd name="csX6" fmla="*/ 0 w 7329978"/>
              <a:gd name="csY6" fmla="*/ 6858000 h 6858000"/>
              <a:gd name="csX7" fmla="*/ 0 w 7329978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4416023 w 7330830"/>
              <a:gd name="csY2" fmla="*/ 1019173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3239976 w 7330830"/>
              <a:gd name="csY2" fmla="*/ 1009363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3239976 w 7330830"/>
              <a:gd name="csY2" fmla="*/ 1009363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3239976 w 7330830"/>
              <a:gd name="csY2" fmla="*/ 1009363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2455945 w 7330830"/>
              <a:gd name="csY2" fmla="*/ 1696086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2626474 w 7330830"/>
              <a:gd name="csY2" fmla="*/ 3144060 h 6858000"/>
              <a:gd name="csX3" fmla="*/ 4999706 w 7330830"/>
              <a:gd name="csY3" fmla="*/ 5218954 h 6858000"/>
              <a:gd name="csX4" fmla="*/ 7302353 w 7330830"/>
              <a:gd name="csY4" fmla="*/ 6852234 h 6858000"/>
              <a:gd name="csX5" fmla="*/ 0 w 7330830"/>
              <a:gd name="csY5" fmla="*/ 6858000 h 6858000"/>
              <a:gd name="csX6" fmla="*/ 0 w 7330830"/>
              <a:gd name="csY6" fmla="*/ 0 h 6858000"/>
              <a:gd name="csX0" fmla="*/ 0 w 7331185"/>
              <a:gd name="csY0" fmla="*/ 0 h 6858000"/>
              <a:gd name="csX1" fmla="*/ 4731356 w 7331185"/>
              <a:gd name="csY1" fmla="*/ 0 h 6858000"/>
              <a:gd name="csX2" fmla="*/ 2626474 w 7331185"/>
              <a:gd name="csY2" fmla="*/ 3144060 h 6858000"/>
              <a:gd name="csX3" fmla="*/ 7302353 w 7331185"/>
              <a:gd name="csY3" fmla="*/ 6852234 h 6858000"/>
              <a:gd name="csX4" fmla="*/ 0 w 7331185"/>
              <a:gd name="csY4" fmla="*/ 6858000 h 6858000"/>
              <a:gd name="csX5" fmla="*/ 0 w 7331185"/>
              <a:gd name="csY5" fmla="*/ 0 h 6858000"/>
              <a:gd name="csX0" fmla="*/ 0 w 7329714"/>
              <a:gd name="csY0" fmla="*/ 0 h 6858000"/>
              <a:gd name="csX1" fmla="*/ 4731356 w 7329714"/>
              <a:gd name="csY1" fmla="*/ 0 h 6858000"/>
              <a:gd name="csX2" fmla="*/ 2358254 w 7329714"/>
              <a:gd name="csY2" fmla="*/ 2810509 h 6858000"/>
              <a:gd name="csX3" fmla="*/ 7302353 w 7329714"/>
              <a:gd name="csY3" fmla="*/ 6852234 h 6858000"/>
              <a:gd name="csX4" fmla="*/ 0 w 7329714"/>
              <a:gd name="csY4" fmla="*/ 6858000 h 6858000"/>
              <a:gd name="csX5" fmla="*/ 0 w 7329714"/>
              <a:gd name="csY5" fmla="*/ 0 h 6858000"/>
              <a:gd name="csX0" fmla="*/ 0 w 7303066"/>
              <a:gd name="csY0" fmla="*/ 0 h 6858000"/>
              <a:gd name="csX1" fmla="*/ 4731356 w 7303066"/>
              <a:gd name="csY1" fmla="*/ 0 h 6858000"/>
              <a:gd name="csX2" fmla="*/ 2358254 w 7303066"/>
              <a:gd name="csY2" fmla="*/ 2810509 h 6858000"/>
              <a:gd name="csX3" fmla="*/ 7302353 w 7303066"/>
              <a:gd name="csY3" fmla="*/ 6852234 h 6858000"/>
              <a:gd name="csX4" fmla="*/ 0 w 7303066"/>
              <a:gd name="csY4" fmla="*/ 6858000 h 6858000"/>
              <a:gd name="csX5" fmla="*/ 0 w 7303066"/>
              <a:gd name="csY5" fmla="*/ 0 h 6858000"/>
              <a:gd name="csX0" fmla="*/ 0 w 7303066"/>
              <a:gd name="csY0" fmla="*/ 0 h 6858000"/>
              <a:gd name="csX1" fmla="*/ 4731356 w 7303066"/>
              <a:gd name="csY1" fmla="*/ 0 h 6858000"/>
              <a:gd name="csX2" fmla="*/ 2358254 w 7303066"/>
              <a:gd name="csY2" fmla="*/ 2810509 h 6858000"/>
              <a:gd name="csX3" fmla="*/ 7302353 w 7303066"/>
              <a:gd name="csY3" fmla="*/ 6852234 h 6858000"/>
              <a:gd name="csX4" fmla="*/ 0 w 7303066"/>
              <a:gd name="csY4" fmla="*/ 6858000 h 6858000"/>
              <a:gd name="csX5" fmla="*/ 0 w 7303066"/>
              <a:gd name="csY5" fmla="*/ 0 h 6858000"/>
              <a:gd name="csX0" fmla="*/ 0 w 7942597"/>
              <a:gd name="csY0" fmla="*/ 0 h 6862044"/>
              <a:gd name="csX1" fmla="*/ 4731356 w 7942597"/>
              <a:gd name="csY1" fmla="*/ 0 h 6862044"/>
              <a:gd name="csX2" fmla="*/ 2358254 w 7942597"/>
              <a:gd name="csY2" fmla="*/ 2810509 h 6862044"/>
              <a:gd name="csX3" fmla="*/ 7941957 w 7942597"/>
              <a:gd name="csY3" fmla="*/ 6862044 h 6862044"/>
              <a:gd name="csX4" fmla="*/ 0 w 7942597"/>
              <a:gd name="csY4" fmla="*/ 6858000 h 6862044"/>
              <a:gd name="csX5" fmla="*/ 0 w 7942597"/>
              <a:gd name="csY5" fmla="*/ 0 h 6862044"/>
              <a:gd name="csX0" fmla="*/ 0 w 7942515"/>
              <a:gd name="csY0" fmla="*/ 0 h 6862044"/>
              <a:gd name="csX1" fmla="*/ 4731356 w 7942515"/>
              <a:gd name="csY1" fmla="*/ 0 h 6862044"/>
              <a:gd name="csX2" fmla="*/ 1615486 w 7942515"/>
              <a:gd name="csY2" fmla="*/ 2790888 h 6862044"/>
              <a:gd name="csX3" fmla="*/ 7941957 w 7942515"/>
              <a:gd name="csY3" fmla="*/ 6862044 h 6862044"/>
              <a:gd name="csX4" fmla="*/ 0 w 7942515"/>
              <a:gd name="csY4" fmla="*/ 6858000 h 6862044"/>
              <a:gd name="csX5" fmla="*/ 0 w 7942515"/>
              <a:gd name="csY5" fmla="*/ 0 h 6862044"/>
              <a:gd name="csX0" fmla="*/ 0 w 7942498"/>
              <a:gd name="csY0" fmla="*/ 0 h 6862044"/>
              <a:gd name="csX1" fmla="*/ 4731356 w 7942498"/>
              <a:gd name="csY1" fmla="*/ 0 h 6862044"/>
              <a:gd name="csX2" fmla="*/ 1429795 w 7942498"/>
              <a:gd name="csY2" fmla="*/ 2781077 h 6862044"/>
              <a:gd name="csX3" fmla="*/ 7941957 w 7942498"/>
              <a:gd name="csY3" fmla="*/ 6862044 h 6862044"/>
              <a:gd name="csX4" fmla="*/ 0 w 7942498"/>
              <a:gd name="csY4" fmla="*/ 6858000 h 6862044"/>
              <a:gd name="csX5" fmla="*/ 0 w 7942498"/>
              <a:gd name="csY5" fmla="*/ 0 h 6862044"/>
              <a:gd name="csX0" fmla="*/ 0 w 7942521"/>
              <a:gd name="csY0" fmla="*/ 0 h 6862044"/>
              <a:gd name="csX1" fmla="*/ 4731356 w 7942521"/>
              <a:gd name="csY1" fmla="*/ 0 h 6862044"/>
              <a:gd name="csX2" fmla="*/ 3249604 w 7942521"/>
              <a:gd name="csY2" fmla="*/ 833878 h 6862044"/>
              <a:gd name="csX3" fmla="*/ 1429795 w 7942521"/>
              <a:gd name="csY3" fmla="*/ 2781077 h 6862044"/>
              <a:gd name="csX4" fmla="*/ 7941957 w 7942521"/>
              <a:gd name="csY4" fmla="*/ 6862044 h 6862044"/>
              <a:gd name="csX5" fmla="*/ 0 w 7942521"/>
              <a:gd name="csY5" fmla="*/ 6858000 h 6862044"/>
              <a:gd name="csX6" fmla="*/ 0 w 7942521"/>
              <a:gd name="csY6" fmla="*/ 0 h 6862044"/>
              <a:gd name="csX0" fmla="*/ 0 w 7942515"/>
              <a:gd name="csY0" fmla="*/ 0 h 6862044"/>
              <a:gd name="csX1" fmla="*/ 4731356 w 7942515"/>
              <a:gd name="csY1" fmla="*/ 0 h 6862044"/>
              <a:gd name="csX2" fmla="*/ 3744781 w 7942515"/>
              <a:gd name="csY2" fmla="*/ 873119 h 6862044"/>
              <a:gd name="csX3" fmla="*/ 1429795 w 7942515"/>
              <a:gd name="csY3" fmla="*/ 2781077 h 6862044"/>
              <a:gd name="csX4" fmla="*/ 7941957 w 7942515"/>
              <a:gd name="csY4" fmla="*/ 6862044 h 6862044"/>
              <a:gd name="csX5" fmla="*/ 0 w 7942515"/>
              <a:gd name="csY5" fmla="*/ 6858000 h 6862044"/>
              <a:gd name="csX6" fmla="*/ 0 w 7942515"/>
              <a:gd name="csY6" fmla="*/ 0 h 6862044"/>
              <a:gd name="csX0" fmla="*/ 0 w 7942515"/>
              <a:gd name="csY0" fmla="*/ 9810 h 6871854"/>
              <a:gd name="csX1" fmla="*/ 3493413 w 7942515"/>
              <a:gd name="csY1" fmla="*/ 0 h 6871854"/>
              <a:gd name="csX2" fmla="*/ 3744781 w 7942515"/>
              <a:gd name="csY2" fmla="*/ 882929 h 6871854"/>
              <a:gd name="csX3" fmla="*/ 1429795 w 7942515"/>
              <a:gd name="csY3" fmla="*/ 2790887 h 6871854"/>
              <a:gd name="csX4" fmla="*/ 7941957 w 7942515"/>
              <a:gd name="csY4" fmla="*/ 6871854 h 6871854"/>
              <a:gd name="csX5" fmla="*/ 0 w 7942515"/>
              <a:gd name="csY5" fmla="*/ 6867810 h 6871854"/>
              <a:gd name="csX6" fmla="*/ 0 w 7942515"/>
              <a:gd name="csY6" fmla="*/ 9810 h 6871854"/>
              <a:gd name="csX0" fmla="*/ 0 w 7942513"/>
              <a:gd name="csY0" fmla="*/ 9810 h 6871854"/>
              <a:gd name="csX1" fmla="*/ 3493413 w 7942513"/>
              <a:gd name="csY1" fmla="*/ 0 h 6871854"/>
              <a:gd name="csX2" fmla="*/ 3827311 w 7942513"/>
              <a:gd name="csY2" fmla="*/ 882929 h 6871854"/>
              <a:gd name="csX3" fmla="*/ 1429795 w 7942513"/>
              <a:gd name="csY3" fmla="*/ 2790887 h 6871854"/>
              <a:gd name="csX4" fmla="*/ 7941957 w 7942513"/>
              <a:gd name="csY4" fmla="*/ 6871854 h 6871854"/>
              <a:gd name="csX5" fmla="*/ 0 w 7942513"/>
              <a:gd name="csY5" fmla="*/ 6867810 h 6871854"/>
              <a:gd name="csX6" fmla="*/ 0 w 7942513"/>
              <a:gd name="csY6" fmla="*/ 9810 h 6871854"/>
              <a:gd name="csX0" fmla="*/ 0 w 7942513"/>
              <a:gd name="csY0" fmla="*/ 9810 h 6871854"/>
              <a:gd name="csX1" fmla="*/ 3493413 w 7942513"/>
              <a:gd name="csY1" fmla="*/ 0 h 6871854"/>
              <a:gd name="csX2" fmla="*/ 3827311 w 7942513"/>
              <a:gd name="csY2" fmla="*/ 882929 h 6871854"/>
              <a:gd name="csX3" fmla="*/ 1429795 w 7942513"/>
              <a:gd name="csY3" fmla="*/ 2790887 h 6871854"/>
              <a:gd name="csX4" fmla="*/ 7941957 w 7942513"/>
              <a:gd name="csY4" fmla="*/ 6871854 h 6871854"/>
              <a:gd name="csX5" fmla="*/ 0 w 7942513"/>
              <a:gd name="csY5" fmla="*/ 6867810 h 6871854"/>
              <a:gd name="csX6" fmla="*/ 0 w 7942513"/>
              <a:gd name="csY6" fmla="*/ 9810 h 6871854"/>
              <a:gd name="csX0" fmla="*/ 0 w 7942513"/>
              <a:gd name="csY0" fmla="*/ 9810 h 6871854"/>
              <a:gd name="csX1" fmla="*/ 3493413 w 7942513"/>
              <a:gd name="csY1" fmla="*/ 0 h 6871854"/>
              <a:gd name="csX2" fmla="*/ 3827311 w 7942513"/>
              <a:gd name="csY2" fmla="*/ 882929 h 6871854"/>
              <a:gd name="csX3" fmla="*/ 1429795 w 7942513"/>
              <a:gd name="csY3" fmla="*/ 2790887 h 6871854"/>
              <a:gd name="csX4" fmla="*/ 7941957 w 7942513"/>
              <a:gd name="csY4" fmla="*/ 6871854 h 6871854"/>
              <a:gd name="csX5" fmla="*/ 0 w 7942513"/>
              <a:gd name="csY5" fmla="*/ 6867810 h 6871854"/>
              <a:gd name="csX6" fmla="*/ 0 w 7942513"/>
              <a:gd name="csY6" fmla="*/ 9810 h 6871854"/>
              <a:gd name="csX0" fmla="*/ 0 w 7942513"/>
              <a:gd name="csY0" fmla="*/ 9810 h 6871854"/>
              <a:gd name="csX1" fmla="*/ 3493413 w 7942513"/>
              <a:gd name="csY1" fmla="*/ 0 h 6871854"/>
              <a:gd name="csX2" fmla="*/ 3827311 w 7942513"/>
              <a:gd name="csY2" fmla="*/ 882929 h 6871854"/>
              <a:gd name="csX3" fmla="*/ 1429795 w 7942513"/>
              <a:gd name="csY3" fmla="*/ 2790887 h 6871854"/>
              <a:gd name="csX4" fmla="*/ 7941957 w 7942513"/>
              <a:gd name="csY4" fmla="*/ 6871854 h 6871854"/>
              <a:gd name="csX5" fmla="*/ 0 w 7942513"/>
              <a:gd name="csY5" fmla="*/ 6867810 h 6871854"/>
              <a:gd name="csX6" fmla="*/ 0 w 7942513"/>
              <a:gd name="csY6" fmla="*/ 9810 h 6871854"/>
              <a:gd name="csX0" fmla="*/ 0 w 7942513"/>
              <a:gd name="csY0" fmla="*/ 9810 h 6871854"/>
              <a:gd name="csX1" fmla="*/ 3493413 w 7942513"/>
              <a:gd name="csY1" fmla="*/ 0 h 6871854"/>
              <a:gd name="csX2" fmla="*/ 3827311 w 7942513"/>
              <a:gd name="csY2" fmla="*/ 882929 h 6871854"/>
              <a:gd name="csX3" fmla="*/ 1429795 w 7942513"/>
              <a:gd name="csY3" fmla="*/ 2790887 h 6871854"/>
              <a:gd name="csX4" fmla="*/ 7941957 w 7942513"/>
              <a:gd name="csY4" fmla="*/ 6871854 h 6871854"/>
              <a:gd name="csX5" fmla="*/ 0 w 7942513"/>
              <a:gd name="csY5" fmla="*/ 6867810 h 6871854"/>
              <a:gd name="csX6" fmla="*/ 0 w 7942513"/>
              <a:gd name="csY6" fmla="*/ 9810 h 6871854"/>
              <a:gd name="csX0" fmla="*/ 0 w 7942513"/>
              <a:gd name="csY0" fmla="*/ 9810 h 6871854"/>
              <a:gd name="csX1" fmla="*/ 3493413 w 7942513"/>
              <a:gd name="csY1" fmla="*/ 0 h 6871854"/>
              <a:gd name="csX2" fmla="*/ 3827311 w 7942513"/>
              <a:gd name="csY2" fmla="*/ 981033 h 6871854"/>
              <a:gd name="csX3" fmla="*/ 1429795 w 7942513"/>
              <a:gd name="csY3" fmla="*/ 2790887 h 6871854"/>
              <a:gd name="csX4" fmla="*/ 7941957 w 7942513"/>
              <a:gd name="csY4" fmla="*/ 6871854 h 6871854"/>
              <a:gd name="csX5" fmla="*/ 0 w 7942513"/>
              <a:gd name="csY5" fmla="*/ 6867810 h 6871854"/>
              <a:gd name="csX6" fmla="*/ 0 w 7942513"/>
              <a:gd name="csY6" fmla="*/ 9810 h 6871854"/>
              <a:gd name="csX0" fmla="*/ 0 w 7942498"/>
              <a:gd name="csY0" fmla="*/ 9810 h 6871854"/>
              <a:gd name="csX1" fmla="*/ 3493413 w 7942498"/>
              <a:gd name="csY1" fmla="*/ 0 h 6871854"/>
              <a:gd name="csX2" fmla="*/ 3827311 w 7942498"/>
              <a:gd name="csY2" fmla="*/ 981033 h 6871854"/>
              <a:gd name="csX3" fmla="*/ 1264736 w 7942498"/>
              <a:gd name="csY3" fmla="*/ 2555438 h 6871854"/>
              <a:gd name="csX4" fmla="*/ 7941957 w 7942498"/>
              <a:gd name="csY4" fmla="*/ 6871854 h 6871854"/>
              <a:gd name="csX5" fmla="*/ 0 w 7942498"/>
              <a:gd name="csY5" fmla="*/ 6867810 h 6871854"/>
              <a:gd name="csX6" fmla="*/ 0 w 7942498"/>
              <a:gd name="csY6" fmla="*/ 9810 h 6871854"/>
              <a:gd name="csX0" fmla="*/ 0 w 7942498"/>
              <a:gd name="csY0" fmla="*/ 9810 h 6871854"/>
              <a:gd name="csX1" fmla="*/ 3493413 w 7942498"/>
              <a:gd name="csY1" fmla="*/ 0 h 6871854"/>
              <a:gd name="csX2" fmla="*/ 3827311 w 7942498"/>
              <a:gd name="csY2" fmla="*/ 981033 h 6871854"/>
              <a:gd name="csX3" fmla="*/ 1264736 w 7942498"/>
              <a:gd name="csY3" fmla="*/ 2555438 h 6871854"/>
              <a:gd name="csX4" fmla="*/ 7941957 w 7942498"/>
              <a:gd name="csY4" fmla="*/ 6871854 h 6871854"/>
              <a:gd name="csX5" fmla="*/ 0 w 7942498"/>
              <a:gd name="csY5" fmla="*/ 6867810 h 6871854"/>
              <a:gd name="csX6" fmla="*/ 0 w 7942498"/>
              <a:gd name="csY6" fmla="*/ 9810 h 6871854"/>
              <a:gd name="csX0" fmla="*/ 0 w 7942504"/>
              <a:gd name="csY0" fmla="*/ 9810 h 6871854"/>
              <a:gd name="csX1" fmla="*/ 3493413 w 7942504"/>
              <a:gd name="csY1" fmla="*/ 0 h 6871854"/>
              <a:gd name="csX2" fmla="*/ 3414663 w 7942504"/>
              <a:gd name="csY2" fmla="*/ 941792 h 6871854"/>
              <a:gd name="csX3" fmla="*/ 1264736 w 7942504"/>
              <a:gd name="csY3" fmla="*/ 2555438 h 6871854"/>
              <a:gd name="csX4" fmla="*/ 7941957 w 7942504"/>
              <a:gd name="csY4" fmla="*/ 6871854 h 6871854"/>
              <a:gd name="csX5" fmla="*/ 0 w 7942504"/>
              <a:gd name="csY5" fmla="*/ 6867810 h 6871854"/>
              <a:gd name="csX6" fmla="*/ 0 w 7942504"/>
              <a:gd name="csY6" fmla="*/ 9810 h 6871854"/>
              <a:gd name="csX0" fmla="*/ 0 w 7942504"/>
              <a:gd name="csY0" fmla="*/ 9810 h 6871854"/>
              <a:gd name="csX1" fmla="*/ 3493413 w 7942504"/>
              <a:gd name="csY1" fmla="*/ 0 h 6871854"/>
              <a:gd name="csX2" fmla="*/ 3414663 w 7942504"/>
              <a:gd name="csY2" fmla="*/ 941792 h 6871854"/>
              <a:gd name="csX3" fmla="*/ 1264736 w 7942504"/>
              <a:gd name="csY3" fmla="*/ 2555438 h 6871854"/>
              <a:gd name="csX4" fmla="*/ 7941957 w 7942504"/>
              <a:gd name="csY4" fmla="*/ 6871854 h 6871854"/>
              <a:gd name="csX5" fmla="*/ 0 w 7942504"/>
              <a:gd name="csY5" fmla="*/ 6867810 h 6871854"/>
              <a:gd name="csX6" fmla="*/ 0 w 7942504"/>
              <a:gd name="csY6" fmla="*/ 9810 h 6871854"/>
              <a:gd name="csX0" fmla="*/ 0 w 7942504"/>
              <a:gd name="csY0" fmla="*/ 9810 h 6871854"/>
              <a:gd name="csX1" fmla="*/ 3885429 w 7942504"/>
              <a:gd name="csY1" fmla="*/ 0 h 6871854"/>
              <a:gd name="csX2" fmla="*/ 3414663 w 7942504"/>
              <a:gd name="csY2" fmla="*/ 941792 h 6871854"/>
              <a:gd name="csX3" fmla="*/ 1264736 w 7942504"/>
              <a:gd name="csY3" fmla="*/ 2555438 h 6871854"/>
              <a:gd name="csX4" fmla="*/ 7941957 w 7942504"/>
              <a:gd name="csY4" fmla="*/ 6871854 h 6871854"/>
              <a:gd name="csX5" fmla="*/ 0 w 7942504"/>
              <a:gd name="csY5" fmla="*/ 6867810 h 6871854"/>
              <a:gd name="csX6" fmla="*/ 0 w 7942504"/>
              <a:gd name="csY6" fmla="*/ 9810 h 6871854"/>
              <a:gd name="csX0" fmla="*/ 0 w 7942504"/>
              <a:gd name="csY0" fmla="*/ 9810 h 6871854"/>
              <a:gd name="csX1" fmla="*/ 3885429 w 7942504"/>
              <a:gd name="csY1" fmla="*/ 0 h 6871854"/>
              <a:gd name="csX2" fmla="*/ 3414663 w 7942504"/>
              <a:gd name="csY2" fmla="*/ 941792 h 6871854"/>
              <a:gd name="csX3" fmla="*/ 1264736 w 7942504"/>
              <a:gd name="csY3" fmla="*/ 2555438 h 6871854"/>
              <a:gd name="csX4" fmla="*/ 7941957 w 7942504"/>
              <a:gd name="csY4" fmla="*/ 6871854 h 6871854"/>
              <a:gd name="csX5" fmla="*/ 0 w 7942504"/>
              <a:gd name="csY5" fmla="*/ 6867810 h 6871854"/>
              <a:gd name="csX6" fmla="*/ 0 w 7942504"/>
              <a:gd name="csY6" fmla="*/ 9810 h 6871854"/>
              <a:gd name="csX0" fmla="*/ 0 w 7942504"/>
              <a:gd name="csY0" fmla="*/ 9810 h 6871854"/>
              <a:gd name="csX1" fmla="*/ 3885429 w 7942504"/>
              <a:gd name="csY1" fmla="*/ 0 h 6871854"/>
              <a:gd name="csX2" fmla="*/ 3414663 w 7942504"/>
              <a:gd name="csY2" fmla="*/ 941792 h 6871854"/>
              <a:gd name="csX3" fmla="*/ 1264736 w 7942504"/>
              <a:gd name="csY3" fmla="*/ 2555438 h 6871854"/>
              <a:gd name="csX4" fmla="*/ 7941957 w 7942504"/>
              <a:gd name="csY4" fmla="*/ 6871854 h 6871854"/>
              <a:gd name="csX5" fmla="*/ 0 w 7942504"/>
              <a:gd name="csY5" fmla="*/ 6867810 h 6871854"/>
              <a:gd name="csX6" fmla="*/ 0 w 7942504"/>
              <a:gd name="csY6" fmla="*/ 9810 h 6871854"/>
              <a:gd name="csX0" fmla="*/ 0 w 7942487"/>
              <a:gd name="csY0" fmla="*/ 9810 h 6871854"/>
              <a:gd name="csX1" fmla="*/ 3885429 w 7942487"/>
              <a:gd name="csY1" fmla="*/ 0 h 6871854"/>
              <a:gd name="csX2" fmla="*/ 3414663 w 7942487"/>
              <a:gd name="csY2" fmla="*/ 941792 h 6871854"/>
              <a:gd name="csX3" fmla="*/ 1079043 w 7942487"/>
              <a:gd name="csY3" fmla="*/ 2398472 h 6871854"/>
              <a:gd name="csX4" fmla="*/ 7941957 w 7942487"/>
              <a:gd name="csY4" fmla="*/ 6871854 h 6871854"/>
              <a:gd name="csX5" fmla="*/ 0 w 7942487"/>
              <a:gd name="csY5" fmla="*/ 6867810 h 6871854"/>
              <a:gd name="csX6" fmla="*/ 0 w 7942487"/>
              <a:gd name="csY6" fmla="*/ 9810 h 6871854"/>
              <a:gd name="csX0" fmla="*/ 0 w 7942479"/>
              <a:gd name="csY0" fmla="*/ 9810 h 6871854"/>
              <a:gd name="csX1" fmla="*/ 3885429 w 7942479"/>
              <a:gd name="csY1" fmla="*/ 0 h 6871854"/>
              <a:gd name="csX2" fmla="*/ 3414663 w 7942479"/>
              <a:gd name="csY2" fmla="*/ 941792 h 6871854"/>
              <a:gd name="csX3" fmla="*/ 1079043 w 7942479"/>
              <a:gd name="csY3" fmla="*/ 2398472 h 6871854"/>
              <a:gd name="csX4" fmla="*/ 7941957 w 7942479"/>
              <a:gd name="csY4" fmla="*/ 6871854 h 6871854"/>
              <a:gd name="csX5" fmla="*/ 0 w 7942479"/>
              <a:gd name="csY5" fmla="*/ 6867810 h 6871854"/>
              <a:gd name="csX6" fmla="*/ 0 w 7942479"/>
              <a:gd name="csY6" fmla="*/ 9810 h 6871854"/>
              <a:gd name="csX0" fmla="*/ 0 w 7942479"/>
              <a:gd name="csY0" fmla="*/ 9810 h 6871854"/>
              <a:gd name="csX1" fmla="*/ 3885429 w 7942479"/>
              <a:gd name="csY1" fmla="*/ 0 h 6871854"/>
              <a:gd name="csX2" fmla="*/ 3414663 w 7942479"/>
              <a:gd name="csY2" fmla="*/ 941792 h 6871854"/>
              <a:gd name="csX3" fmla="*/ 1079043 w 7942479"/>
              <a:gd name="csY3" fmla="*/ 2398472 h 6871854"/>
              <a:gd name="csX4" fmla="*/ 7941957 w 7942479"/>
              <a:gd name="csY4" fmla="*/ 6871854 h 6871854"/>
              <a:gd name="csX5" fmla="*/ 0 w 7942479"/>
              <a:gd name="csY5" fmla="*/ 6867810 h 6871854"/>
              <a:gd name="csX6" fmla="*/ 0 w 7942479"/>
              <a:gd name="csY6" fmla="*/ 9810 h 6871854"/>
              <a:gd name="csX0" fmla="*/ 0 w 7942489"/>
              <a:gd name="csY0" fmla="*/ 9810 h 6871854"/>
              <a:gd name="csX1" fmla="*/ 3885429 w 7942489"/>
              <a:gd name="csY1" fmla="*/ 0 h 6871854"/>
              <a:gd name="csX2" fmla="*/ 3290870 w 7942489"/>
              <a:gd name="csY2" fmla="*/ 941792 h 6871854"/>
              <a:gd name="csX3" fmla="*/ 1079043 w 7942489"/>
              <a:gd name="csY3" fmla="*/ 2398472 h 6871854"/>
              <a:gd name="csX4" fmla="*/ 7941957 w 7942489"/>
              <a:gd name="csY4" fmla="*/ 6871854 h 6871854"/>
              <a:gd name="csX5" fmla="*/ 0 w 7942489"/>
              <a:gd name="csY5" fmla="*/ 6867810 h 6871854"/>
              <a:gd name="csX6" fmla="*/ 0 w 7942489"/>
              <a:gd name="csY6" fmla="*/ 9810 h 6871854"/>
              <a:gd name="csX0" fmla="*/ 0 w 7942489"/>
              <a:gd name="csY0" fmla="*/ 9810 h 6871854"/>
              <a:gd name="csX1" fmla="*/ 3885429 w 7942489"/>
              <a:gd name="csY1" fmla="*/ 0 h 6871854"/>
              <a:gd name="csX2" fmla="*/ 3290870 w 7942489"/>
              <a:gd name="csY2" fmla="*/ 941792 h 6871854"/>
              <a:gd name="csX3" fmla="*/ 1079043 w 7942489"/>
              <a:gd name="csY3" fmla="*/ 2398472 h 6871854"/>
              <a:gd name="csX4" fmla="*/ 7941957 w 7942489"/>
              <a:gd name="csY4" fmla="*/ 6871854 h 6871854"/>
              <a:gd name="csX5" fmla="*/ 0 w 7942489"/>
              <a:gd name="csY5" fmla="*/ 6867810 h 6871854"/>
              <a:gd name="csX6" fmla="*/ 0 w 7942489"/>
              <a:gd name="csY6" fmla="*/ 9810 h 6871854"/>
              <a:gd name="csX0" fmla="*/ 0 w 7942487"/>
              <a:gd name="csY0" fmla="*/ 9810 h 6871854"/>
              <a:gd name="csX1" fmla="*/ 3885429 w 7942487"/>
              <a:gd name="csY1" fmla="*/ 0 h 6871854"/>
              <a:gd name="csX2" fmla="*/ 3290870 w 7942487"/>
              <a:gd name="csY2" fmla="*/ 941792 h 6871854"/>
              <a:gd name="csX3" fmla="*/ 1079043 w 7942487"/>
              <a:gd name="csY3" fmla="*/ 2398472 h 6871854"/>
              <a:gd name="csX4" fmla="*/ 7941957 w 7942487"/>
              <a:gd name="csY4" fmla="*/ 6871854 h 6871854"/>
              <a:gd name="csX5" fmla="*/ 0 w 7942487"/>
              <a:gd name="csY5" fmla="*/ 6867810 h 6871854"/>
              <a:gd name="csX6" fmla="*/ 0 w 7942487"/>
              <a:gd name="csY6" fmla="*/ 9810 h 6871854"/>
              <a:gd name="csX0" fmla="*/ 0 w 7942487"/>
              <a:gd name="csY0" fmla="*/ 9810 h 6871854"/>
              <a:gd name="csX1" fmla="*/ 3885429 w 7942487"/>
              <a:gd name="csY1" fmla="*/ 0 h 6871854"/>
              <a:gd name="csX2" fmla="*/ 3290870 w 7942487"/>
              <a:gd name="csY2" fmla="*/ 941792 h 6871854"/>
              <a:gd name="csX3" fmla="*/ 1079043 w 7942487"/>
              <a:gd name="csY3" fmla="*/ 2398472 h 6871854"/>
              <a:gd name="csX4" fmla="*/ 7941957 w 7942487"/>
              <a:gd name="csY4" fmla="*/ 6871854 h 6871854"/>
              <a:gd name="csX5" fmla="*/ 0 w 7942487"/>
              <a:gd name="csY5" fmla="*/ 6867810 h 6871854"/>
              <a:gd name="csX6" fmla="*/ 0 w 7942487"/>
              <a:gd name="csY6" fmla="*/ 9810 h 6871854"/>
              <a:gd name="csX0" fmla="*/ 0 w 7942487"/>
              <a:gd name="csY0" fmla="*/ 0 h 6862044"/>
              <a:gd name="csX1" fmla="*/ 3967958 w 7942487"/>
              <a:gd name="csY1" fmla="*/ 1 h 6862044"/>
              <a:gd name="csX2" fmla="*/ 3290870 w 7942487"/>
              <a:gd name="csY2" fmla="*/ 931982 h 6862044"/>
              <a:gd name="csX3" fmla="*/ 1079043 w 7942487"/>
              <a:gd name="csY3" fmla="*/ 2388662 h 6862044"/>
              <a:gd name="csX4" fmla="*/ 7941957 w 7942487"/>
              <a:gd name="csY4" fmla="*/ 6862044 h 6862044"/>
              <a:gd name="csX5" fmla="*/ 0 w 7942487"/>
              <a:gd name="csY5" fmla="*/ 6858000 h 6862044"/>
              <a:gd name="csX6" fmla="*/ 0 w 7942487"/>
              <a:gd name="csY6" fmla="*/ 0 h 6862044"/>
              <a:gd name="csX0" fmla="*/ 0 w 7942487"/>
              <a:gd name="csY0" fmla="*/ 0 h 6862044"/>
              <a:gd name="csX1" fmla="*/ 3967958 w 7942487"/>
              <a:gd name="csY1" fmla="*/ 1 h 6862044"/>
              <a:gd name="csX2" fmla="*/ 3290870 w 7942487"/>
              <a:gd name="csY2" fmla="*/ 931982 h 6862044"/>
              <a:gd name="csX3" fmla="*/ 1079043 w 7942487"/>
              <a:gd name="csY3" fmla="*/ 2388662 h 6862044"/>
              <a:gd name="csX4" fmla="*/ 7941957 w 7942487"/>
              <a:gd name="csY4" fmla="*/ 6862044 h 6862044"/>
              <a:gd name="csX5" fmla="*/ 0 w 7942487"/>
              <a:gd name="csY5" fmla="*/ 6858000 h 6862044"/>
              <a:gd name="csX6" fmla="*/ 0 w 7942487"/>
              <a:gd name="csY6" fmla="*/ 0 h 6862044"/>
              <a:gd name="csX0" fmla="*/ 0 w 7942487"/>
              <a:gd name="csY0" fmla="*/ 0 h 6862044"/>
              <a:gd name="csX1" fmla="*/ 3967958 w 7942487"/>
              <a:gd name="csY1" fmla="*/ 1 h 6862044"/>
              <a:gd name="csX2" fmla="*/ 3290870 w 7942487"/>
              <a:gd name="csY2" fmla="*/ 931982 h 6862044"/>
              <a:gd name="csX3" fmla="*/ 1079043 w 7942487"/>
              <a:gd name="csY3" fmla="*/ 2388662 h 6862044"/>
              <a:gd name="csX4" fmla="*/ 7941957 w 7942487"/>
              <a:gd name="csY4" fmla="*/ 6862044 h 6862044"/>
              <a:gd name="csX5" fmla="*/ 0 w 7942487"/>
              <a:gd name="csY5" fmla="*/ 6858000 h 6862044"/>
              <a:gd name="csX6" fmla="*/ 0 w 7942487"/>
              <a:gd name="csY6" fmla="*/ 0 h 6862044"/>
              <a:gd name="csX0" fmla="*/ 0 w 7942501"/>
              <a:gd name="csY0" fmla="*/ 0 h 6862044"/>
              <a:gd name="csX1" fmla="*/ 3967958 w 7942501"/>
              <a:gd name="csY1" fmla="*/ 1 h 6862044"/>
              <a:gd name="csX2" fmla="*/ 2552813 w 7942501"/>
              <a:gd name="csY2" fmla="*/ 588620 h 6862044"/>
              <a:gd name="csX3" fmla="*/ 1079043 w 7942501"/>
              <a:gd name="csY3" fmla="*/ 2388662 h 6862044"/>
              <a:gd name="csX4" fmla="*/ 7941957 w 7942501"/>
              <a:gd name="csY4" fmla="*/ 6862044 h 6862044"/>
              <a:gd name="csX5" fmla="*/ 0 w 7942501"/>
              <a:gd name="csY5" fmla="*/ 6858000 h 6862044"/>
              <a:gd name="csX6" fmla="*/ 0 w 7942501"/>
              <a:gd name="csY6" fmla="*/ 0 h 6862044"/>
              <a:gd name="csX0" fmla="*/ 0 w 7942499"/>
              <a:gd name="csY0" fmla="*/ 9809 h 6871853"/>
              <a:gd name="csX1" fmla="*/ 3246676 w 7942499"/>
              <a:gd name="csY1" fmla="*/ 0 h 6871853"/>
              <a:gd name="csX2" fmla="*/ 2552813 w 7942499"/>
              <a:gd name="csY2" fmla="*/ 598429 h 6871853"/>
              <a:gd name="csX3" fmla="*/ 1079043 w 7942499"/>
              <a:gd name="csY3" fmla="*/ 2398471 h 6871853"/>
              <a:gd name="csX4" fmla="*/ 7941957 w 7942499"/>
              <a:gd name="csY4" fmla="*/ 6871853 h 6871853"/>
              <a:gd name="csX5" fmla="*/ 0 w 7942499"/>
              <a:gd name="csY5" fmla="*/ 6867809 h 6871853"/>
              <a:gd name="csX6" fmla="*/ 0 w 7942499"/>
              <a:gd name="csY6" fmla="*/ 9809 h 6871853"/>
              <a:gd name="csX0" fmla="*/ 0 w 7942501"/>
              <a:gd name="csY0" fmla="*/ 9809 h 6871853"/>
              <a:gd name="csX1" fmla="*/ 3246676 w 7942501"/>
              <a:gd name="csY1" fmla="*/ 0 h 6871853"/>
              <a:gd name="csX2" fmla="*/ 2552813 w 7942501"/>
              <a:gd name="csY2" fmla="*/ 598429 h 6871853"/>
              <a:gd name="csX3" fmla="*/ 1079043 w 7942501"/>
              <a:gd name="csY3" fmla="*/ 2398471 h 6871853"/>
              <a:gd name="csX4" fmla="*/ 7941957 w 7942501"/>
              <a:gd name="csY4" fmla="*/ 6871853 h 6871853"/>
              <a:gd name="csX5" fmla="*/ 0 w 7942501"/>
              <a:gd name="csY5" fmla="*/ 6867809 h 6871853"/>
              <a:gd name="csX6" fmla="*/ 0 w 7942501"/>
              <a:gd name="csY6" fmla="*/ 9809 h 6871853"/>
              <a:gd name="csX0" fmla="*/ 0 w 7942499"/>
              <a:gd name="csY0" fmla="*/ 9809 h 6871853"/>
              <a:gd name="csX1" fmla="*/ 3246676 w 7942499"/>
              <a:gd name="csY1" fmla="*/ 0 h 6871853"/>
              <a:gd name="csX2" fmla="*/ 2603136 w 7942499"/>
              <a:gd name="csY2" fmla="*/ 618049 h 6871853"/>
              <a:gd name="csX3" fmla="*/ 1079043 w 7942499"/>
              <a:gd name="csY3" fmla="*/ 2398471 h 6871853"/>
              <a:gd name="csX4" fmla="*/ 7941957 w 7942499"/>
              <a:gd name="csY4" fmla="*/ 6871853 h 6871853"/>
              <a:gd name="csX5" fmla="*/ 0 w 7942499"/>
              <a:gd name="csY5" fmla="*/ 6867809 h 6871853"/>
              <a:gd name="csX6" fmla="*/ 0 w 7942499"/>
              <a:gd name="csY6" fmla="*/ 9809 h 6871853"/>
              <a:gd name="csX0" fmla="*/ 0 w 7942499"/>
              <a:gd name="csY0" fmla="*/ 9809 h 6871853"/>
              <a:gd name="csX1" fmla="*/ 3246676 w 7942499"/>
              <a:gd name="csY1" fmla="*/ 0 h 6871853"/>
              <a:gd name="csX2" fmla="*/ 2603136 w 7942499"/>
              <a:gd name="csY2" fmla="*/ 618049 h 6871853"/>
              <a:gd name="csX3" fmla="*/ 1079043 w 7942499"/>
              <a:gd name="csY3" fmla="*/ 2398471 h 6871853"/>
              <a:gd name="csX4" fmla="*/ 7941957 w 7942499"/>
              <a:gd name="csY4" fmla="*/ 6871853 h 6871853"/>
              <a:gd name="csX5" fmla="*/ 0 w 7942499"/>
              <a:gd name="csY5" fmla="*/ 6867809 h 6871853"/>
              <a:gd name="csX6" fmla="*/ 0 w 7942499"/>
              <a:gd name="csY6" fmla="*/ 9809 h 6871853"/>
              <a:gd name="csX0" fmla="*/ 0 w 7942499"/>
              <a:gd name="csY0" fmla="*/ 9809 h 6871853"/>
              <a:gd name="csX1" fmla="*/ 3246676 w 7942499"/>
              <a:gd name="csY1" fmla="*/ 0 h 6871853"/>
              <a:gd name="csX2" fmla="*/ 2603136 w 7942499"/>
              <a:gd name="csY2" fmla="*/ 618049 h 6871853"/>
              <a:gd name="csX3" fmla="*/ 1079043 w 7942499"/>
              <a:gd name="csY3" fmla="*/ 2398471 h 6871853"/>
              <a:gd name="csX4" fmla="*/ 7941957 w 7942499"/>
              <a:gd name="csY4" fmla="*/ 6871853 h 6871853"/>
              <a:gd name="csX5" fmla="*/ 0 w 7942499"/>
              <a:gd name="csY5" fmla="*/ 6867809 h 6871853"/>
              <a:gd name="csX6" fmla="*/ 0 w 7942499"/>
              <a:gd name="csY6" fmla="*/ 9809 h 6871853"/>
              <a:gd name="csX0" fmla="*/ 0 w 7942499"/>
              <a:gd name="csY0" fmla="*/ 9809 h 6871853"/>
              <a:gd name="csX1" fmla="*/ 3431190 w 7942499"/>
              <a:gd name="csY1" fmla="*/ 0 h 6871853"/>
              <a:gd name="csX2" fmla="*/ 2603136 w 7942499"/>
              <a:gd name="csY2" fmla="*/ 618049 h 6871853"/>
              <a:gd name="csX3" fmla="*/ 1079043 w 7942499"/>
              <a:gd name="csY3" fmla="*/ 2398471 h 6871853"/>
              <a:gd name="csX4" fmla="*/ 7941957 w 7942499"/>
              <a:gd name="csY4" fmla="*/ 6871853 h 6871853"/>
              <a:gd name="csX5" fmla="*/ 0 w 7942499"/>
              <a:gd name="csY5" fmla="*/ 6867809 h 6871853"/>
              <a:gd name="csX6" fmla="*/ 0 w 7942499"/>
              <a:gd name="csY6" fmla="*/ 9809 h 6871853"/>
              <a:gd name="csX0" fmla="*/ 0 w 7942499"/>
              <a:gd name="csY0" fmla="*/ 9809 h 6871853"/>
              <a:gd name="csX1" fmla="*/ 3431190 w 7942499"/>
              <a:gd name="csY1" fmla="*/ 0 h 6871853"/>
              <a:gd name="csX2" fmla="*/ 2603136 w 7942499"/>
              <a:gd name="csY2" fmla="*/ 618049 h 6871853"/>
              <a:gd name="csX3" fmla="*/ 1079043 w 7942499"/>
              <a:gd name="csY3" fmla="*/ 2398471 h 6871853"/>
              <a:gd name="csX4" fmla="*/ 7941957 w 7942499"/>
              <a:gd name="csY4" fmla="*/ 6871853 h 6871853"/>
              <a:gd name="csX5" fmla="*/ 0 w 7942499"/>
              <a:gd name="csY5" fmla="*/ 6867809 h 6871853"/>
              <a:gd name="csX6" fmla="*/ 0 w 7942499"/>
              <a:gd name="csY6" fmla="*/ 9809 h 6871853"/>
              <a:gd name="csX0" fmla="*/ 0 w 7942502"/>
              <a:gd name="csY0" fmla="*/ 9809 h 6871853"/>
              <a:gd name="csX1" fmla="*/ 3431190 w 7942502"/>
              <a:gd name="csY1" fmla="*/ 0 h 6871853"/>
              <a:gd name="csX2" fmla="*/ 2385074 w 7942502"/>
              <a:gd name="csY2" fmla="*/ 647480 h 6871853"/>
              <a:gd name="csX3" fmla="*/ 1079043 w 7942502"/>
              <a:gd name="csY3" fmla="*/ 2398471 h 6871853"/>
              <a:gd name="csX4" fmla="*/ 7941957 w 7942502"/>
              <a:gd name="csY4" fmla="*/ 6871853 h 6871853"/>
              <a:gd name="csX5" fmla="*/ 0 w 7942502"/>
              <a:gd name="csY5" fmla="*/ 6867809 h 6871853"/>
              <a:gd name="csX6" fmla="*/ 0 w 7942502"/>
              <a:gd name="csY6" fmla="*/ 9809 h 6871853"/>
              <a:gd name="csX0" fmla="*/ 0 w 7942504"/>
              <a:gd name="csY0" fmla="*/ 9809 h 6871853"/>
              <a:gd name="csX1" fmla="*/ 3431190 w 7942504"/>
              <a:gd name="csY1" fmla="*/ 0 h 6871853"/>
              <a:gd name="csX2" fmla="*/ 2334752 w 7942504"/>
              <a:gd name="csY2" fmla="*/ 637670 h 6871853"/>
              <a:gd name="csX3" fmla="*/ 1079043 w 7942504"/>
              <a:gd name="csY3" fmla="*/ 2398471 h 6871853"/>
              <a:gd name="csX4" fmla="*/ 7941957 w 7942504"/>
              <a:gd name="csY4" fmla="*/ 6871853 h 6871853"/>
              <a:gd name="csX5" fmla="*/ 0 w 7942504"/>
              <a:gd name="csY5" fmla="*/ 6867809 h 6871853"/>
              <a:gd name="csX6" fmla="*/ 0 w 7942504"/>
              <a:gd name="csY6" fmla="*/ 9809 h 6871853"/>
              <a:gd name="csX0" fmla="*/ 0 w 7942502"/>
              <a:gd name="csY0" fmla="*/ 9809 h 6871853"/>
              <a:gd name="csX1" fmla="*/ 3431190 w 7942502"/>
              <a:gd name="csY1" fmla="*/ 0 h 6871853"/>
              <a:gd name="csX2" fmla="*/ 2334752 w 7942502"/>
              <a:gd name="csY2" fmla="*/ 637670 h 6871853"/>
              <a:gd name="csX3" fmla="*/ 1079043 w 7942502"/>
              <a:gd name="csY3" fmla="*/ 2398471 h 6871853"/>
              <a:gd name="csX4" fmla="*/ 7941957 w 7942502"/>
              <a:gd name="csY4" fmla="*/ 6871853 h 6871853"/>
              <a:gd name="csX5" fmla="*/ 0 w 7942502"/>
              <a:gd name="csY5" fmla="*/ 6867809 h 6871853"/>
              <a:gd name="csX6" fmla="*/ 0 w 7942502"/>
              <a:gd name="csY6" fmla="*/ 9809 h 6871853"/>
              <a:gd name="csX0" fmla="*/ 0 w 7942504"/>
              <a:gd name="csY0" fmla="*/ 9809 h 6871853"/>
              <a:gd name="csX1" fmla="*/ 2894423 w 7942504"/>
              <a:gd name="csY1" fmla="*/ 0 h 6871853"/>
              <a:gd name="csX2" fmla="*/ 2334752 w 7942504"/>
              <a:gd name="csY2" fmla="*/ 637670 h 6871853"/>
              <a:gd name="csX3" fmla="*/ 1079043 w 7942504"/>
              <a:gd name="csY3" fmla="*/ 2398471 h 6871853"/>
              <a:gd name="csX4" fmla="*/ 7941957 w 7942504"/>
              <a:gd name="csY4" fmla="*/ 6871853 h 6871853"/>
              <a:gd name="csX5" fmla="*/ 0 w 7942504"/>
              <a:gd name="csY5" fmla="*/ 6867809 h 6871853"/>
              <a:gd name="csX6" fmla="*/ 0 w 7942504"/>
              <a:gd name="csY6" fmla="*/ 9809 h 6871853"/>
              <a:gd name="csX0" fmla="*/ 0 w 7942509"/>
              <a:gd name="csY0" fmla="*/ 9809 h 6871853"/>
              <a:gd name="csX1" fmla="*/ 2894423 w 7942509"/>
              <a:gd name="csY1" fmla="*/ 0 h 6871853"/>
              <a:gd name="csX2" fmla="*/ 1948950 w 7942509"/>
              <a:gd name="csY2" fmla="*/ 588619 h 6871853"/>
              <a:gd name="csX3" fmla="*/ 1079043 w 7942509"/>
              <a:gd name="csY3" fmla="*/ 2398471 h 6871853"/>
              <a:gd name="csX4" fmla="*/ 7941957 w 7942509"/>
              <a:gd name="csY4" fmla="*/ 6871853 h 6871853"/>
              <a:gd name="csX5" fmla="*/ 0 w 7942509"/>
              <a:gd name="csY5" fmla="*/ 6867809 h 6871853"/>
              <a:gd name="csX6" fmla="*/ 0 w 7942509"/>
              <a:gd name="csY6" fmla="*/ 9809 h 6871853"/>
              <a:gd name="csX0" fmla="*/ 0 w 7942509"/>
              <a:gd name="csY0" fmla="*/ 9809 h 6871853"/>
              <a:gd name="csX1" fmla="*/ 2894423 w 7942509"/>
              <a:gd name="csY1" fmla="*/ 0 h 6871853"/>
              <a:gd name="csX2" fmla="*/ 1948950 w 7942509"/>
              <a:gd name="csY2" fmla="*/ 588619 h 6871853"/>
              <a:gd name="csX3" fmla="*/ 1079043 w 7942509"/>
              <a:gd name="csY3" fmla="*/ 2398471 h 6871853"/>
              <a:gd name="csX4" fmla="*/ 7941957 w 7942509"/>
              <a:gd name="csY4" fmla="*/ 6871853 h 6871853"/>
              <a:gd name="csX5" fmla="*/ 0 w 7942509"/>
              <a:gd name="csY5" fmla="*/ 6867809 h 6871853"/>
              <a:gd name="csX6" fmla="*/ 0 w 7942509"/>
              <a:gd name="csY6" fmla="*/ 9809 h 6871853"/>
              <a:gd name="csX0" fmla="*/ 0 w 7942494"/>
              <a:gd name="csY0" fmla="*/ 9809 h 6871853"/>
              <a:gd name="csX1" fmla="*/ 2894423 w 7942494"/>
              <a:gd name="csY1" fmla="*/ 0 h 6871853"/>
              <a:gd name="csX2" fmla="*/ 1948950 w 7942494"/>
              <a:gd name="csY2" fmla="*/ 588619 h 6871853"/>
              <a:gd name="csX3" fmla="*/ 894529 w 7942494"/>
              <a:gd name="csY3" fmla="*/ 2094351 h 6871853"/>
              <a:gd name="csX4" fmla="*/ 7941957 w 7942494"/>
              <a:gd name="csY4" fmla="*/ 6871853 h 6871853"/>
              <a:gd name="csX5" fmla="*/ 0 w 7942494"/>
              <a:gd name="csY5" fmla="*/ 6867809 h 6871853"/>
              <a:gd name="csX6" fmla="*/ 0 w 7942494"/>
              <a:gd name="csY6" fmla="*/ 9809 h 6871853"/>
              <a:gd name="csX0" fmla="*/ 0 w 7942494"/>
              <a:gd name="csY0" fmla="*/ 9809 h 6871853"/>
              <a:gd name="csX1" fmla="*/ 2894423 w 7942494"/>
              <a:gd name="csY1" fmla="*/ 0 h 6871853"/>
              <a:gd name="csX2" fmla="*/ 1881854 w 7942494"/>
              <a:gd name="csY2" fmla="*/ 588619 h 6871853"/>
              <a:gd name="csX3" fmla="*/ 894529 w 7942494"/>
              <a:gd name="csY3" fmla="*/ 2094351 h 6871853"/>
              <a:gd name="csX4" fmla="*/ 7941957 w 7942494"/>
              <a:gd name="csY4" fmla="*/ 6871853 h 6871853"/>
              <a:gd name="csX5" fmla="*/ 0 w 7942494"/>
              <a:gd name="csY5" fmla="*/ 6867809 h 6871853"/>
              <a:gd name="csX6" fmla="*/ 0 w 7942494"/>
              <a:gd name="csY6" fmla="*/ 9809 h 6871853"/>
              <a:gd name="csX0" fmla="*/ 0 w 7942494"/>
              <a:gd name="csY0" fmla="*/ 9809 h 6871853"/>
              <a:gd name="csX1" fmla="*/ 2894423 w 7942494"/>
              <a:gd name="csY1" fmla="*/ 0 h 6871853"/>
              <a:gd name="csX2" fmla="*/ 1881854 w 7942494"/>
              <a:gd name="csY2" fmla="*/ 588619 h 6871853"/>
              <a:gd name="csX3" fmla="*/ 894529 w 7942494"/>
              <a:gd name="csY3" fmla="*/ 2094351 h 6871853"/>
              <a:gd name="csX4" fmla="*/ 7941957 w 7942494"/>
              <a:gd name="csY4" fmla="*/ 6871853 h 6871853"/>
              <a:gd name="csX5" fmla="*/ 0 w 7942494"/>
              <a:gd name="csY5" fmla="*/ 6867809 h 6871853"/>
              <a:gd name="csX6" fmla="*/ 0 w 7942494"/>
              <a:gd name="csY6" fmla="*/ 9809 h 6871853"/>
              <a:gd name="csX0" fmla="*/ 0 w 7942496"/>
              <a:gd name="csY0" fmla="*/ 9809 h 6871853"/>
              <a:gd name="csX1" fmla="*/ 2894423 w 7942496"/>
              <a:gd name="csY1" fmla="*/ 0 h 6871853"/>
              <a:gd name="csX2" fmla="*/ 1697342 w 7942496"/>
              <a:gd name="csY2" fmla="*/ 539567 h 6871853"/>
              <a:gd name="csX3" fmla="*/ 894529 w 7942496"/>
              <a:gd name="csY3" fmla="*/ 2094351 h 6871853"/>
              <a:gd name="csX4" fmla="*/ 7941957 w 7942496"/>
              <a:gd name="csY4" fmla="*/ 6871853 h 6871853"/>
              <a:gd name="csX5" fmla="*/ 0 w 7942496"/>
              <a:gd name="csY5" fmla="*/ 6867809 h 6871853"/>
              <a:gd name="csX6" fmla="*/ 0 w 7942496"/>
              <a:gd name="csY6" fmla="*/ 9809 h 6871853"/>
              <a:gd name="csX0" fmla="*/ 0 w 7942527"/>
              <a:gd name="csY0" fmla="*/ 9809 h 6871853"/>
              <a:gd name="csX1" fmla="*/ 2894423 w 7942527"/>
              <a:gd name="csY1" fmla="*/ 0 h 6871853"/>
              <a:gd name="csX2" fmla="*/ 1697342 w 7942527"/>
              <a:gd name="csY2" fmla="*/ 539567 h 6871853"/>
              <a:gd name="csX3" fmla="*/ 1213236 w 7942527"/>
              <a:gd name="csY3" fmla="*/ 2349421 h 6871853"/>
              <a:gd name="csX4" fmla="*/ 7941957 w 7942527"/>
              <a:gd name="csY4" fmla="*/ 6871853 h 6871853"/>
              <a:gd name="csX5" fmla="*/ 0 w 7942527"/>
              <a:gd name="csY5" fmla="*/ 6867809 h 6871853"/>
              <a:gd name="csX6" fmla="*/ 0 w 7942527"/>
              <a:gd name="csY6" fmla="*/ 9809 h 6871853"/>
              <a:gd name="csX0" fmla="*/ 0 w 7942525"/>
              <a:gd name="csY0" fmla="*/ 9809 h 6871853"/>
              <a:gd name="csX1" fmla="*/ 2894423 w 7942525"/>
              <a:gd name="csY1" fmla="*/ 0 h 6871853"/>
              <a:gd name="csX2" fmla="*/ 1697342 w 7942525"/>
              <a:gd name="csY2" fmla="*/ 539567 h 6871853"/>
              <a:gd name="csX3" fmla="*/ 1213236 w 7942525"/>
              <a:gd name="csY3" fmla="*/ 2349421 h 6871853"/>
              <a:gd name="csX4" fmla="*/ 7941957 w 7942525"/>
              <a:gd name="csY4" fmla="*/ 6871853 h 6871853"/>
              <a:gd name="csX5" fmla="*/ 0 w 7942525"/>
              <a:gd name="csY5" fmla="*/ 6867809 h 6871853"/>
              <a:gd name="csX6" fmla="*/ 0 w 7942525"/>
              <a:gd name="csY6" fmla="*/ 9809 h 6871853"/>
              <a:gd name="csX0" fmla="*/ 0 w 7942527"/>
              <a:gd name="csY0" fmla="*/ 19620 h 6881664"/>
              <a:gd name="csX1" fmla="*/ 2743456 w 7942527"/>
              <a:gd name="csY1" fmla="*/ 0 h 6881664"/>
              <a:gd name="csX2" fmla="*/ 1697342 w 7942527"/>
              <a:gd name="csY2" fmla="*/ 549378 h 6881664"/>
              <a:gd name="csX3" fmla="*/ 1213236 w 7942527"/>
              <a:gd name="csY3" fmla="*/ 2359232 h 6881664"/>
              <a:gd name="csX4" fmla="*/ 7941957 w 7942527"/>
              <a:gd name="csY4" fmla="*/ 6881664 h 6881664"/>
              <a:gd name="csX5" fmla="*/ 0 w 7942527"/>
              <a:gd name="csY5" fmla="*/ 6877620 h 6881664"/>
              <a:gd name="csX6" fmla="*/ 0 w 7942527"/>
              <a:gd name="csY6" fmla="*/ 19620 h 6881664"/>
              <a:gd name="csX0" fmla="*/ 0 w 7942525"/>
              <a:gd name="csY0" fmla="*/ 19620 h 6881664"/>
              <a:gd name="csX1" fmla="*/ 2743456 w 7942525"/>
              <a:gd name="csY1" fmla="*/ 0 h 6881664"/>
              <a:gd name="csX2" fmla="*/ 1697342 w 7942525"/>
              <a:gd name="csY2" fmla="*/ 549378 h 6881664"/>
              <a:gd name="csX3" fmla="*/ 1213236 w 7942525"/>
              <a:gd name="csY3" fmla="*/ 2359232 h 6881664"/>
              <a:gd name="csX4" fmla="*/ 7941957 w 7942525"/>
              <a:gd name="csY4" fmla="*/ 6881664 h 6881664"/>
              <a:gd name="csX5" fmla="*/ 0 w 7942525"/>
              <a:gd name="csY5" fmla="*/ 6877620 h 6881664"/>
              <a:gd name="csX6" fmla="*/ 0 w 7942525"/>
              <a:gd name="csY6" fmla="*/ 19620 h 6881664"/>
              <a:gd name="csX0" fmla="*/ 0 w 7942527"/>
              <a:gd name="csY0" fmla="*/ 19620 h 6881664"/>
              <a:gd name="csX1" fmla="*/ 2743456 w 7942527"/>
              <a:gd name="csY1" fmla="*/ 0 h 6881664"/>
              <a:gd name="csX2" fmla="*/ 1697342 w 7942527"/>
              <a:gd name="csY2" fmla="*/ 549378 h 6881664"/>
              <a:gd name="csX3" fmla="*/ 1213236 w 7942527"/>
              <a:gd name="csY3" fmla="*/ 2359232 h 6881664"/>
              <a:gd name="csX4" fmla="*/ 7941957 w 7942527"/>
              <a:gd name="csY4" fmla="*/ 6881664 h 6881664"/>
              <a:gd name="csX5" fmla="*/ 0 w 7942527"/>
              <a:gd name="csY5" fmla="*/ 6877620 h 6881664"/>
              <a:gd name="csX6" fmla="*/ 0 w 7942527"/>
              <a:gd name="csY6" fmla="*/ 19620 h 6881664"/>
              <a:gd name="csX0" fmla="*/ 0 w 7942525"/>
              <a:gd name="csY0" fmla="*/ 19620 h 6881664"/>
              <a:gd name="csX1" fmla="*/ 2743456 w 7942525"/>
              <a:gd name="csY1" fmla="*/ 0 h 6881664"/>
              <a:gd name="csX2" fmla="*/ 1697342 w 7942525"/>
              <a:gd name="csY2" fmla="*/ 549378 h 6881664"/>
              <a:gd name="csX3" fmla="*/ 1213236 w 7942525"/>
              <a:gd name="csY3" fmla="*/ 2359232 h 6881664"/>
              <a:gd name="csX4" fmla="*/ 7941957 w 7942525"/>
              <a:gd name="csY4" fmla="*/ 6881664 h 6881664"/>
              <a:gd name="csX5" fmla="*/ 0 w 7942525"/>
              <a:gd name="csY5" fmla="*/ 6877620 h 6881664"/>
              <a:gd name="csX6" fmla="*/ 0 w 7942525"/>
              <a:gd name="csY6" fmla="*/ 19620 h 6881664"/>
              <a:gd name="csX0" fmla="*/ 0 w 7942527"/>
              <a:gd name="csY0" fmla="*/ 19620 h 6881664"/>
              <a:gd name="csX1" fmla="*/ 2743456 w 7942527"/>
              <a:gd name="csY1" fmla="*/ 0 h 6881664"/>
              <a:gd name="csX2" fmla="*/ 1697342 w 7942527"/>
              <a:gd name="csY2" fmla="*/ 549378 h 6881664"/>
              <a:gd name="csX3" fmla="*/ 1213236 w 7942527"/>
              <a:gd name="csY3" fmla="*/ 2359232 h 6881664"/>
              <a:gd name="csX4" fmla="*/ 7941957 w 7942527"/>
              <a:gd name="csY4" fmla="*/ 6881664 h 6881664"/>
              <a:gd name="csX5" fmla="*/ 0 w 7942527"/>
              <a:gd name="csY5" fmla="*/ 6877620 h 6881664"/>
              <a:gd name="csX6" fmla="*/ 0 w 7942527"/>
              <a:gd name="csY6" fmla="*/ 19620 h 6881664"/>
              <a:gd name="csX0" fmla="*/ 0 w 7942500"/>
              <a:gd name="csY0" fmla="*/ 19620 h 6881664"/>
              <a:gd name="csX1" fmla="*/ 2743456 w 7942500"/>
              <a:gd name="csY1" fmla="*/ 0 h 6881664"/>
              <a:gd name="csX2" fmla="*/ 1697342 w 7942500"/>
              <a:gd name="csY2" fmla="*/ 549378 h 6881664"/>
              <a:gd name="csX3" fmla="*/ 928077 w 7942500"/>
              <a:gd name="csY3" fmla="*/ 2172835 h 6881664"/>
              <a:gd name="csX4" fmla="*/ 7941957 w 7942500"/>
              <a:gd name="csY4" fmla="*/ 6881664 h 6881664"/>
              <a:gd name="csX5" fmla="*/ 0 w 7942500"/>
              <a:gd name="csY5" fmla="*/ 6877620 h 6881664"/>
              <a:gd name="csX6" fmla="*/ 0 w 7942500"/>
              <a:gd name="csY6" fmla="*/ 19620 h 6881664"/>
              <a:gd name="csX0" fmla="*/ 0 w 7942480"/>
              <a:gd name="csY0" fmla="*/ 19620 h 6881664"/>
              <a:gd name="csX1" fmla="*/ 2743456 w 7942480"/>
              <a:gd name="csY1" fmla="*/ 0 h 6881664"/>
              <a:gd name="csX2" fmla="*/ 1697342 w 7942480"/>
              <a:gd name="csY2" fmla="*/ 549378 h 6881664"/>
              <a:gd name="csX3" fmla="*/ 928077 w 7942480"/>
              <a:gd name="csY3" fmla="*/ 2172835 h 6881664"/>
              <a:gd name="csX4" fmla="*/ 7941957 w 7942480"/>
              <a:gd name="csY4" fmla="*/ 6881664 h 6881664"/>
              <a:gd name="csX5" fmla="*/ 0 w 7942480"/>
              <a:gd name="csY5" fmla="*/ 6877620 h 6881664"/>
              <a:gd name="csX6" fmla="*/ 0 w 7942480"/>
              <a:gd name="csY6" fmla="*/ 19620 h 6881664"/>
              <a:gd name="csX0" fmla="*/ 0 w 7942478"/>
              <a:gd name="csY0" fmla="*/ 19620 h 6881664"/>
              <a:gd name="csX1" fmla="*/ 2743456 w 7942478"/>
              <a:gd name="csY1" fmla="*/ 0 h 6881664"/>
              <a:gd name="csX2" fmla="*/ 1697342 w 7942478"/>
              <a:gd name="csY2" fmla="*/ 549378 h 6881664"/>
              <a:gd name="csX3" fmla="*/ 928077 w 7942478"/>
              <a:gd name="csY3" fmla="*/ 2172835 h 6881664"/>
              <a:gd name="csX4" fmla="*/ 7941957 w 7942478"/>
              <a:gd name="csY4" fmla="*/ 6881664 h 6881664"/>
              <a:gd name="csX5" fmla="*/ 0 w 7942478"/>
              <a:gd name="csY5" fmla="*/ 6877620 h 6881664"/>
              <a:gd name="csX6" fmla="*/ 0 w 7942478"/>
              <a:gd name="csY6" fmla="*/ 19620 h 6881664"/>
              <a:gd name="csX0" fmla="*/ 0 w 7942480"/>
              <a:gd name="csY0" fmla="*/ 19620 h 6881664"/>
              <a:gd name="csX1" fmla="*/ 2743456 w 7942480"/>
              <a:gd name="csY1" fmla="*/ 0 h 6881664"/>
              <a:gd name="csX2" fmla="*/ 928077 w 7942480"/>
              <a:gd name="csY2" fmla="*/ 2172835 h 6881664"/>
              <a:gd name="csX3" fmla="*/ 7941957 w 7942480"/>
              <a:gd name="csY3" fmla="*/ 6881664 h 6881664"/>
              <a:gd name="csX4" fmla="*/ 0 w 7942480"/>
              <a:gd name="csY4" fmla="*/ 6877620 h 6881664"/>
              <a:gd name="csX5" fmla="*/ 0 w 7942480"/>
              <a:gd name="csY5" fmla="*/ 19620 h 6881664"/>
              <a:gd name="csX0" fmla="*/ 0 w 7942478"/>
              <a:gd name="csY0" fmla="*/ 19620 h 6881664"/>
              <a:gd name="csX1" fmla="*/ 2743456 w 7942478"/>
              <a:gd name="csY1" fmla="*/ 0 h 6881664"/>
              <a:gd name="csX2" fmla="*/ 928077 w 7942478"/>
              <a:gd name="csY2" fmla="*/ 2172835 h 6881664"/>
              <a:gd name="csX3" fmla="*/ 7941957 w 7942478"/>
              <a:gd name="csY3" fmla="*/ 6881664 h 6881664"/>
              <a:gd name="csX4" fmla="*/ 0 w 7942478"/>
              <a:gd name="csY4" fmla="*/ 6877620 h 6881664"/>
              <a:gd name="csX5" fmla="*/ 0 w 7942478"/>
              <a:gd name="csY5" fmla="*/ 19620 h 6881664"/>
              <a:gd name="csX0" fmla="*/ 0 w 7942480"/>
              <a:gd name="csY0" fmla="*/ 19620 h 6881664"/>
              <a:gd name="csX1" fmla="*/ 2743456 w 7942480"/>
              <a:gd name="csY1" fmla="*/ 0 h 6881664"/>
              <a:gd name="csX2" fmla="*/ 928077 w 7942480"/>
              <a:gd name="csY2" fmla="*/ 2172835 h 6881664"/>
              <a:gd name="csX3" fmla="*/ 7941957 w 7942480"/>
              <a:gd name="csY3" fmla="*/ 6881664 h 6881664"/>
              <a:gd name="csX4" fmla="*/ 0 w 7942480"/>
              <a:gd name="csY4" fmla="*/ 6877620 h 6881664"/>
              <a:gd name="csX5" fmla="*/ 0 w 7942480"/>
              <a:gd name="csY5" fmla="*/ 19620 h 6881664"/>
              <a:gd name="csX0" fmla="*/ 0 w 7942487"/>
              <a:gd name="csY0" fmla="*/ 19620 h 6881664"/>
              <a:gd name="csX1" fmla="*/ 2609264 w 7942487"/>
              <a:gd name="csY1" fmla="*/ 0 h 6881664"/>
              <a:gd name="csX2" fmla="*/ 928077 w 7942487"/>
              <a:gd name="csY2" fmla="*/ 2172835 h 6881664"/>
              <a:gd name="csX3" fmla="*/ 7941957 w 7942487"/>
              <a:gd name="csY3" fmla="*/ 6881664 h 6881664"/>
              <a:gd name="csX4" fmla="*/ 0 w 7942487"/>
              <a:gd name="csY4" fmla="*/ 6877620 h 6881664"/>
              <a:gd name="csX5" fmla="*/ 0 w 7942487"/>
              <a:gd name="csY5" fmla="*/ 19620 h 6881664"/>
              <a:gd name="csX0" fmla="*/ 0 w 7942485"/>
              <a:gd name="csY0" fmla="*/ 0 h 6862044"/>
              <a:gd name="csX1" fmla="*/ 2609264 w 7942485"/>
              <a:gd name="csY1" fmla="*/ 1 h 6862044"/>
              <a:gd name="csX2" fmla="*/ 928077 w 7942485"/>
              <a:gd name="csY2" fmla="*/ 2153215 h 6862044"/>
              <a:gd name="csX3" fmla="*/ 7941957 w 7942485"/>
              <a:gd name="csY3" fmla="*/ 6862044 h 6862044"/>
              <a:gd name="csX4" fmla="*/ 0 w 7942485"/>
              <a:gd name="csY4" fmla="*/ 6858000 h 6862044"/>
              <a:gd name="csX5" fmla="*/ 0 w 7942485"/>
              <a:gd name="csY5" fmla="*/ 0 h 6862044"/>
              <a:gd name="csX0" fmla="*/ 0 w 7942487"/>
              <a:gd name="csY0" fmla="*/ 0 h 6862044"/>
              <a:gd name="csX1" fmla="*/ 2609264 w 7942487"/>
              <a:gd name="csY1" fmla="*/ 1 h 6862044"/>
              <a:gd name="csX2" fmla="*/ 928077 w 7942487"/>
              <a:gd name="csY2" fmla="*/ 2153215 h 6862044"/>
              <a:gd name="csX3" fmla="*/ 7941957 w 7942487"/>
              <a:gd name="csY3" fmla="*/ 6862044 h 6862044"/>
              <a:gd name="csX4" fmla="*/ 0 w 7942487"/>
              <a:gd name="csY4" fmla="*/ 6858000 h 6862044"/>
              <a:gd name="csX5" fmla="*/ 0 w 7942487"/>
              <a:gd name="csY5" fmla="*/ 0 h 6862044"/>
              <a:gd name="csX0" fmla="*/ 0 w 7942507"/>
              <a:gd name="csY0" fmla="*/ 0 h 6862044"/>
              <a:gd name="csX1" fmla="*/ 2609264 w 7942507"/>
              <a:gd name="csY1" fmla="*/ 1 h 6862044"/>
              <a:gd name="csX2" fmla="*/ 1162913 w 7942507"/>
              <a:gd name="csY2" fmla="*/ 2270939 h 6862044"/>
              <a:gd name="csX3" fmla="*/ 7941957 w 7942507"/>
              <a:gd name="csY3" fmla="*/ 6862044 h 6862044"/>
              <a:gd name="csX4" fmla="*/ 0 w 7942507"/>
              <a:gd name="csY4" fmla="*/ 6858000 h 6862044"/>
              <a:gd name="csX5" fmla="*/ 0 w 7942507"/>
              <a:gd name="csY5" fmla="*/ 0 h 6862044"/>
              <a:gd name="csX0" fmla="*/ 0 w 7942498"/>
              <a:gd name="csY0" fmla="*/ 0 h 6862044"/>
              <a:gd name="csX1" fmla="*/ 2609264 w 7942498"/>
              <a:gd name="csY1" fmla="*/ 1 h 6862044"/>
              <a:gd name="csX2" fmla="*/ 1062270 w 7942498"/>
              <a:gd name="csY2" fmla="*/ 2270939 h 6862044"/>
              <a:gd name="csX3" fmla="*/ 7941957 w 7942498"/>
              <a:gd name="csY3" fmla="*/ 6862044 h 6862044"/>
              <a:gd name="csX4" fmla="*/ 0 w 7942498"/>
              <a:gd name="csY4" fmla="*/ 6858000 h 6862044"/>
              <a:gd name="csX5" fmla="*/ 0 w 7942498"/>
              <a:gd name="csY5" fmla="*/ 0 h 6862044"/>
              <a:gd name="csX0" fmla="*/ 0 w 7942496"/>
              <a:gd name="csY0" fmla="*/ 0 h 6862044"/>
              <a:gd name="csX1" fmla="*/ 2609264 w 7942496"/>
              <a:gd name="csY1" fmla="*/ 1 h 6862044"/>
              <a:gd name="csX2" fmla="*/ 1062270 w 7942496"/>
              <a:gd name="csY2" fmla="*/ 2270939 h 6862044"/>
              <a:gd name="csX3" fmla="*/ 7941957 w 7942496"/>
              <a:gd name="csY3" fmla="*/ 6862044 h 6862044"/>
              <a:gd name="csX4" fmla="*/ 0 w 7942496"/>
              <a:gd name="csY4" fmla="*/ 6858000 h 6862044"/>
              <a:gd name="csX5" fmla="*/ 0 w 7942496"/>
              <a:gd name="csY5" fmla="*/ 0 h 6862044"/>
              <a:gd name="csX0" fmla="*/ 0 w 7942496"/>
              <a:gd name="csY0" fmla="*/ 0 h 6862044"/>
              <a:gd name="csX1" fmla="*/ 2609264 w 7942496"/>
              <a:gd name="csY1" fmla="*/ 1 h 6862044"/>
              <a:gd name="csX2" fmla="*/ 1062270 w 7942496"/>
              <a:gd name="csY2" fmla="*/ 2270939 h 6862044"/>
              <a:gd name="csX3" fmla="*/ 7941957 w 7942496"/>
              <a:gd name="csY3" fmla="*/ 6862044 h 6862044"/>
              <a:gd name="csX4" fmla="*/ 0 w 7942496"/>
              <a:gd name="csY4" fmla="*/ 6858000 h 6862044"/>
              <a:gd name="csX5" fmla="*/ 0 w 7942496"/>
              <a:gd name="csY5" fmla="*/ 0 h 6862044"/>
              <a:gd name="csX0" fmla="*/ 0 w 7942489"/>
              <a:gd name="csY0" fmla="*/ 0 h 6862044"/>
              <a:gd name="csX1" fmla="*/ 2609264 w 7942489"/>
              <a:gd name="csY1" fmla="*/ 1 h 6862044"/>
              <a:gd name="csX2" fmla="*/ 995174 w 7942489"/>
              <a:gd name="csY2" fmla="*/ 2182646 h 6862044"/>
              <a:gd name="csX3" fmla="*/ 7941957 w 7942489"/>
              <a:gd name="csY3" fmla="*/ 6862044 h 6862044"/>
              <a:gd name="csX4" fmla="*/ 0 w 7942489"/>
              <a:gd name="csY4" fmla="*/ 6858000 h 6862044"/>
              <a:gd name="csX5" fmla="*/ 0 w 7942489"/>
              <a:gd name="csY5" fmla="*/ 0 h 6862044"/>
              <a:gd name="csX0" fmla="*/ 0 w 7942491"/>
              <a:gd name="csY0" fmla="*/ 0 h 6862044"/>
              <a:gd name="csX1" fmla="*/ 2609264 w 7942491"/>
              <a:gd name="csY1" fmla="*/ 1 h 6862044"/>
              <a:gd name="csX2" fmla="*/ 995174 w 7942491"/>
              <a:gd name="csY2" fmla="*/ 2182646 h 6862044"/>
              <a:gd name="csX3" fmla="*/ 7941957 w 7942491"/>
              <a:gd name="csY3" fmla="*/ 6862044 h 6862044"/>
              <a:gd name="csX4" fmla="*/ 0 w 7942491"/>
              <a:gd name="csY4" fmla="*/ 6858000 h 6862044"/>
              <a:gd name="csX5" fmla="*/ 0 w 7942491"/>
              <a:gd name="csY5" fmla="*/ 0 h 68620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942491" h="6862044">
                <a:moveTo>
                  <a:pt x="0" y="0"/>
                </a:moveTo>
                <a:lnTo>
                  <a:pt x="2609264" y="1"/>
                </a:lnTo>
                <a:cubicBezTo>
                  <a:pt x="1858146" y="378491"/>
                  <a:pt x="123168" y="1451007"/>
                  <a:pt x="995174" y="2182646"/>
                </a:cubicBezTo>
                <a:cubicBezTo>
                  <a:pt x="1867180" y="2914285"/>
                  <a:pt x="8008320" y="4575296"/>
                  <a:pt x="7941957" y="6862044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658" tIns="91658" rIns="91658" bIns="91658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0"/>
          </a:p>
        </p:txBody>
      </p:sp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300D9AA9-D611-AFCD-92AC-C14922E41E53}"/>
              </a:ext>
            </a:extLst>
          </p:cNvPr>
          <p:cNvSpPr/>
          <p:nvPr userDrawn="1"/>
        </p:nvSpPr>
        <p:spPr>
          <a:xfrm flipH="1">
            <a:off x="8141131" y="-1"/>
            <a:ext cx="4050872" cy="6873324"/>
          </a:xfrm>
          <a:custGeom>
            <a:avLst/>
            <a:gdLst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026440 w 12191800"/>
              <a:gd name="connsiteY6" fmla="*/ 6857799 h 6858000"/>
              <a:gd name="connsiteX7" fmla="*/ 12026440 w 12191800"/>
              <a:gd name="connsiteY7" fmla="*/ 0 h 6858000"/>
              <a:gd name="connsiteX8" fmla="*/ 12191800 w 12191800"/>
              <a:gd name="connsiteY8" fmla="*/ 0 h 6858000"/>
              <a:gd name="connsiteX9" fmla="*/ 12191800 w 12191800"/>
              <a:gd name="connsiteY9" fmla="*/ 6858000 h 6858000"/>
              <a:gd name="connsiteX10" fmla="*/ 0 w 12191800"/>
              <a:gd name="connsiteY10" fmla="*/ 6858000 h 6858000"/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026440 w 12191800"/>
              <a:gd name="connsiteY6" fmla="*/ 6857799 h 6858000"/>
              <a:gd name="connsiteX7" fmla="*/ 12026440 w 12191800"/>
              <a:gd name="connsiteY7" fmla="*/ 0 h 6858000"/>
              <a:gd name="connsiteX8" fmla="*/ 12191800 w 12191800"/>
              <a:gd name="connsiteY8" fmla="*/ 6858000 h 6858000"/>
              <a:gd name="connsiteX9" fmla="*/ 0 w 12191800"/>
              <a:gd name="connsiteY9" fmla="*/ 6858000 h 6858000"/>
              <a:gd name="connsiteX10" fmla="*/ 0 w 12191800"/>
              <a:gd name="connsiteY10" fmla="*/ 0 h 6858000"/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026440 w 12191800"/>
              <a:gd name="connsiteY6" fmla="*/ 6857799 h 6858000"/>
              <a:gd name="connsiteX7" fmla="*/ 12191800 w 12191800"/>
              <a:gd name="connsiteY7" fmla="*/ 6858000 h 6858000"/>
              <a:gd name="connsiteX8" fmla="*/ 0 w 12191800"/>
              <a:gd name="connsiteY8" fmla="*/ 6858000 h 6858000"/>
              <a:gd name="connsiteX9" fmla="*/ 0 w 12191800"/>
              <a:gd name="connsiteY9" fmla="*/ 0 h 6858000"/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191800 w 12191800"/>
              <a:gd name="connsiteY6" fmla="*/ 6858000 h 6858000"/>
              <a:gd name="connsiteX7" fmla="*/ 0 w 12191800"/>
              <a:gd name="connsiteY7" fmla="*/ 6858000 h 6858000"/>
              <a:gd name="connsiteX8" fmla="*/ 0 w 12191800"/>
              <a:gd name="connsiteY8" fmla="*/ 0 h 6858000"/>
              <a:gd name="connsiteX0" fmla="*/ 0 w 6539893"/>
              <a:gd name="connsiteY0" fmla="*/ 0 h 6858000"/>
              <a:gd name="connsiteX1" fmla="*/ 4731356 w 6539893"/>
              <a:gd name="connsiteY1" fmla="*/ 0 h 6858000"/>
              <a:gd name="connsiteX2" fmla="*/ 4729258 w 6539893"/>
              <a:gd name="connsiteY2" fmla="*/ 95039 h 6858000"/>
              <a:gd name="connsiteX3" fmla="*/ 4648204 w 6539893"/>
              <a:gd name="connsiteY3" fmla="*/ 2858088 h 6858000"/>
              <a:gd name="connsiteX4" fmla="*/ 2725875 w 6539893"/>
              <a:gd name="connsiteY4" fmla="*/ 5769312 h 6858000"/>
              <a:gd name="connsiteX5" fmla="*/ 6539893 w 6539893"/>
              <a:gd name="connsiteY5" fmla="*/ 6781599 h 6858000"/>
              <a:gd name="connsiteX6" fmla="*/ 0 w 6539893"/>
              <a:gd name="connsiteY6" fmla="*/ 6858000 h 6858000"/>
              <a:gd name="connsiteX7" fmla="*/ 0 w 6539893"/>
              <a:gd name="connsiteY7" fmla="*/ 0 h 6858000"/>
              <a:gd name="connsiteX0" fmla="*/ 0 w 6951373"/>
              <a:gd name="connsiteY0" fmla="*/ 0 h 6858000"/>
              <a:gd name="connsiteX1" fmla="*/ 4731356 w 6951373"/>
              <a:gd name="connsiteY1" fmla="*/ 0 h 6858000"/>
              <a:gd name="connsiteX2" fmla="*/ 4729258 w 6951373"/>
              <a:gd name="connsiteY2" fmla="*/ 95039 h 6858000"/>
              <a:gd name="connsiteX3" fmla="*/ 4648204 w 6951373"/>
              <a:gd name="connsiteY3" fmla="*/ 2858088 h 6858000"/>
              <a:gd name="connsiteX4" fmla="*/ 2725875 w 6951373"/>
              <a:gd name="connsiteY4" fmla="*/ 5769312 h 6858000"/>
              <a:gd name="connsiteX5" fmla="*/ 6951373 w 6951373"/>
              <a:gd name="connsiteY5" fmla="*/ 6842424 h 6858000"/>
              <a:gd name="connsiteX6" fmla="*/ 0 w 6951373"/>
              <a:gd name="connsiteY6" fmla="*/ 6858000 h 6858000"/>
              <a:gd name="connsiteX7" fmla="*/ 0 w 6951373"/>
              <a:gd name="connsiteY7" fmla="*/ 0 h 6858000"/>
              <a:gd name="connsiteX0" fmla="*/ 0 w 7103744"/>
              <a:gd name="connsiteY0" fmla="*/ 0 h 6858000"/>
              <a:gd name="connsiteX1" fmla="*/ 4731356 w 7103744"/>
              <a:gd name="connsiteY1" fmla="*/ 0 h 6858000"/>
              <a:gd name="connsiteX2" fmla="*/ 4729258 w 7103744"/>
              <a:gd name="connsiteY2" fmla="*/ 95039 h 6858000"/>
              <a:gd name="connsiteX3" fmla="*/ 4648204 w 7103744"/>
              <a:gd name="connsiteY3" fmla="*/ 2858088 h 6858000"/>
              <a:gd name="connsiteX4" fmla="*/ 7054035 w 7103744"/>
              <a:gd name="connsiteY4" fmla="*/ 4598449 h 6858000"/>
              <a:gd name="connsiteX5" fmla="*/ 6951373 w 7103744"/>
              <a:gd name="connsiteY5" fmla="*/ 6842424 h 6858000"/>
              <a:gd name="connsiteX6" fmla="*/ 0 w 7103744"/>
              <a:gd name="connsiteY6" fmla="*/ 6858000 h 6858000"/>
              <a:gd name="connsiteX7" fmla="*/ 0 w 7103744"/>
              <a:gd name="connsiteY7" fmla="*/ 0 h 6858000"/>
              <a:gd name="connsiteX0" fmla="*/ 0 w 7261943"/>
              <a:gd name="connsiteY0" fmla="*/ 0 h 6858000"/>
              <a:gd name="connsiteX1" fmla="*/ 4731356 w 7261943"/>
              <a:gd name="connsiteY1" fmla="*/ 0 h 6858000"/>
              <a:gd name="connsiteX2" fmla="*/ 4729258 w 7261943"/>
              <a:gd name="connsiteY2" fmla="*/ 95039 h 6858000"/>
              <a:gd name="connsiteX3" fmla="*/ 4648204 w 7261943"/>
              <a:gd name="connsiteY3" fmla="*/ 2858088 h 6858000"/>
              <a:gd name="connsiteX4" fmla="*/ 7054035 w 7261943"/>
              <a:gd name="connsiteY4" fmla="*/ 4598449 h 6858000"/>
              <a:gd name="connsiteX5" fmla="*/ 6951373 w 7261943"/>
              <a:gd name="connsiteY5" fmla="*/ 6842424 h 6858000"/>
              <a:gd name="connsiteX6" fmla="*/ 0 w 7261943"/>
              <a:gd name="connsiteY6" fmla="*/ 6858000 h 6858000"/>
              <a:gd name="connsiteX7" fmla="*/ 0 w 7261943"/>
              <a:gd name="connsiteY7" fmla="*/ 0 h 6858000"/>
              <a:gd name="connsiteX0" fmla="*/ 0 w 7234368"/>
              <a:gd name="connsiteY0" fmla="*/ 0 h 6858000"/>
              <a:gd name="connsiteX1" fmla="*/ 4731356 w 7234368"/>
              <a:gd name="connsiteY1" fmla="*/ 0 h 6858000"/>
              <a:gd name="connsiteX2" fmla="*/ 4729258 w 7234368"/>
              <a:gd name="connsiteY2" fmla="*/ 95039 h 6858000"/>
              <a:gd name="connsiteX3" fmla="*/ 5029204 w 7234368"/>
              <a:gd name="connsiteY3" fmla="*/ 1519958 h 6858000"/>
              <a:gd name="connsiteX4" fmla="*/ 7054035 w 7234368"/>
              <a:gd name="connsiteY4" fmla="*/ 4598449 h 6858000"/>
              <a:gd name="connsiteX5" fmla="*/ 6951373 w 7234368"/>
              <a:gd name="connsiteY5" fmla="*/ 6842424 h 6858000"/>
              <a:gd name="connsiteX6" fmla="*/ 0 w 7234368"/>
              <a:gd name="connsiteY6" fmla="*/ 6858000 h 6858000"/>
              <a:gd name="connsiteX7" fmla="*/ 0 w 7234368"/>
              <a:gd name="connsiteY7" fmla="*/ 0 h 6858000"/>
              <a:gd name="connsiteX0" fmla="*/ 0 w 7234368"/>
              <a:gd name="connsiteY0" fmla="*/ 0 h 6858000"/>
              <a:gd name="connsiteX1" fmla="*/ 4731356 w 7234368"/>
              <a:gd name="connsiteY1" fmla="*/ 0 h 6858000"/>
              <a:gd name="connsiteX2" fmla="*/ 4729258 w 7234368"/>
              <a:gd name="connsiteY2" fmla="*/ 95039 h 6858000"/>
              <a:gd name="connsiteX3" fmla="*/ 5029204 w 7234368"/>
              <a:gd name="connsiteY3" fmla="*/ 1519958 h 6858000"/>
              <a:gd name="connsiteX4" fmla="*/ 7054035 w 7234368"/>
              <a:gd name="connsiteY4" fmla="*/ 4598449 h 6858000"/>
              <a:gd name="connsiteX5" fmla="*/ 6951373 w 7234368"/>
              <a:gd name="connsiteY5" fmla="*/ 6842424 h 6858000"/>
              <a:gd name="connsiteX6" fmla="*/ 0 w 7234368"/>
              <a:gd name="connsiteY6" fmla="*/ 6858000 h 6858000"/>
              <a:gd name="connsiteX7" fmla="*/ 0 w 7234368"/>
              <a:gd name="connsiteY7" fmla="*/ 0 h 6858000"/>
              <a:gd name="connsiteX0" fmla="*/ 0 w 7297809"/>
              <a:gd name="connsiteY0" fmla="*/ 0 h 6858000"/>
              <a:gd name="connsiteX1" fmla="*/ 4731356 w 7297809"/>
              <a:gd name="connsiteY1" fmla="*/ 0 h 6858000"/>
              <a:gd name="connsiteX2" fmla="*/ 4729258 w 7297809"/>
              <a:gd name="connsiteY2" fmla="*/ 95039 h 6858000"/>
              <a:gd name="connsiteX3" fmla="*/ 5029204 w 7297809"/>
              <a:gd name="connsiteY3" fmla="*/ 1519958 h 6858000"/>
              <a:gd name="connsiteX4" fmla="*/ 7145475 w 7297809"/>
              <a:gd name="connsiteY4" fmla="*/ 3610058 h 6858000"/>
              <a:gd name="connsiteX5" fmla="*/ 6951373 w 7297809"/>
              <a:gd name="connsiteY5" fmla="*/ 6842424 h 6858000"/>
              <a:gd name="connsiteX6" fmla="*/ 0 w 7297809"/>
              <a:gd name="connsiteY6" fmla="*/ 6858000 h 6858000"/>
              <a:gd name="connsiteX7" fmla="*/ 0 w 7297809"/>
              <a:gd name="connsiteY7" fmla="*/ 0 h 6858000"/>
              <a:gd name="connsiteX0" fmla="*/ 0 w 7215713"/>
              <a:gd name="connsiteY0" fmla="*/ 0 h 6858000"/>
              <a:gd name="connsiteX1" fmla="*/ 4731356 w 7215713"/>
              <a:gd name="connsiteY1" fmla="*/ 0 h 6858000"/>
              <a:gd name="connsiteX2" fmla="*/ 4729258 w 7215713"/>
              <a:gd name="connsiteY2" fmla="*/ 95039 h 6858000"/>
              <a:gd name="connsiteX3" fmla="*/ 5029204 w 7215713"/>
              <a:gd name="connsiteY3" fmla="*/ 1519958 h 6858000"/>
              <a:gd name="connsiteX4" fmla="*/ 7145475 w 7215713"/>
              <a:gd name="connsiteY4" fmla="*/ 3610058 h 6858000"/>
              <a:gd name="connsiteX5" fmla="*/ 6600853 w 7215713"/>
              <a:gd name="connsiteY5" fmla="*/ 6842424 h 6858000"/>
              <a:gd name="connsiteX6" fmla="*/ 0 w 7215713"/>
              <a:gd name="connsiteY6" fmla="*/ 6858000 h 6858000"/>
              <a:gd name="connsiteX7" fmla="*/ 0 w 7215713"/>
              <a:gd name="connsiteY7" fmla="*/ 0 h 6858000"/>
              <a:gd name="connsiteX0" fmla="*/ 0 w 7215713"/>
              <a:gd name="connsiteY0" fmla="*/ 0 h 6858000"/>
              <a:gd name="connsiteX1" fmla="*/ 4731356 w 7215713"/>
              <a:gd name="connsiteY1" fmla="*/ 0 h 6858000"/>
              <a:gd name="connsiteX2" fmla="*/ 4729258 w 7215713"/>
              <a:gd name="connsiteY2" fmla="*/ 95039 h 6858000"/>
              <a:gd name="connsiteX3" fmla="*/ 5029204 w 7215713"/>
              <a:gd name="connsiteY3" fmla="*/ 1519958 h 6858000"/>
              <a:gd name="connsiteX4" fmla="*/ 7145475 w 7215713"/>
              <a:gd name="connsiteY4" fmla="*/ 3610058 h 6858000"/>
              <a:gd name="connsiteX5" fmla="*/ 6600853 w 7215713"/>
              <a:gd name="connsiteY5" fmla="*/ 6842424 h 6858000"/>
              <a:gd name="connsiteX6" fmla="*/ 0 w 7215713"/>
              <a:gd name="connsiteY6" fmla="*/ 6858000 h 6858000"/>
              <a:gd name="connsiteX7" fmla="*/ 0 w 7215713"/>
              <a:gd name="connsiteY7" fmla="*/ 0 h 6858000"/>
              <a:gd name="connsiteX0" fmla="*/ 0 w 7215713"/>
              <a:gd name="connsiteY0" fmla="*/ 0 h 6858000"/>
              <a:gd name="connsiteX1" fmla="*/ 4731356 w 7215713"/>
              <a:gd name="connsiteY1" fmla="*/ 0 h 6858000"/>
              <a:gd name="connsiteX2" fmla="*/ 4820698 w 7215713"/>
              <a:gd name="connsiteY2" fmla="*/ 840134 h 6858000"/>
              <a:gd name="connsiteX3" fmla="*/ 5029204 w 7215713"/>
              <a:gd name="connsiteY3" fmla="*/ 1519958 h 6858000"/>
              <a:gd name="connsiteX4" fmla="*/ 7145475 w 7215713"/>
              <a:gd name="connsiteY4" fmla="*/ 3610058 h 6858000"/>
              <a:gd name="connsiteX5" fmla="*/ 6600853 w 7215713"/>
              <a:gd name="connsiteY5" fmla="*/ 6842424 h 6858000"/>
              <a:gd name="connsiteX6" fmla="*/ 0 w 7215713"/>
              <a:gd name="connsiteY6" fmla="*/ 6858000 h 6858000"/>
              <a:gd name="connsiteX7" fmla="*/ 0 w 7215713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973098 w 7180075"/>
              <a:gd name="connsiteY2" fmla="*/ 106822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973098 w 7180075"/>
              <a:gd name="connsiteY2" fmla="*/ 106822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sX0" fmla="*/ 0 w 7926427"/>
              <a:gd name="csY0" fmla="*/ 0 h 6858000"/>
              <a:gd name="csX1" fmla="*/ 4731356 w 7926427"/>
              <a:gd name="csY1" fmla="*/ 0 h 6858000"/>
              <a:gd name="csX2" fmla="*/ 4973098 w 7926427"/>
              <a:gd name="csY2" fmla="*/ 1068224 h 6858000"/>
              <a:gd name="csX3" fmla="*/ 5638804 w 7926427"/>
              <a:gd name="csY3" fmla="*/ 1839284 h 6858000"/>
              <a:gd name="csX4" fmla="*/ 7145475 w 7926427"/>
              <a:gd name="csY4" fmla="*/ 3610058 h 6858000"/>
              <a:gd name="csX5" fmla="*/ 7859428 w 7926427"/>
              <a:gd name="csY5" fmla="*/ 6842424 h 6858000"/>
              <a:gd name="csX6" fmla="*/ 0 w 7926427"/>
              <a:gd name="csY6" fmla="*/ 6858000 h 6858000"/>
              <a:gd name="csX7" fmla="*/ 0 w 7926427"/>
              <a:gd name="csY7" fmla="*/ 0 h 6858000"/>
              <a:gd name="csX0" fmla="*/ 0 w 7444982"/>
              <a:gd name="csY0" fmla="*/ 0 h 6858000"/>
              <a:gd name="csX1" fmla="*/ 4731356 w 7444982"/>
              <a:gd name="csY1" fmla="*/ 0 h 6858000"/>
              <a:gd name="csX2" fmla="*/ 4973098 w 7444982"/>
              <a:gd name="csY2" fmla="*/ 1068224 h 6858000"/>
              <a:gd name="csX3" fmla="*/ 5638804 w 7444982"/>
              <a:gd name="csY3" fmla="*/ 1839284 h 6858000"/>
              <a:gd name="csX4" fmla="*/ 7145475 w 7444982"/>
              <a:gd name="csY4" fmla="*/ 3610058 h 6858000"/>
              <a:gd name="csX5" fmla="*/ 7302353 w 7444982"/>
              <a:gd name="csY5" fmla="*/ 6852234 h 6858000"/>
              <a:gd name="csX6" fmla="*/ 0 w 7444982"/>
              <a:gd name="csY6" fmla="*/ 6858000 h 6858000"/>
              <a:gd name="csX7" fmla="*/ 0 w 7444982"/>
              <a:gd name="csY7" fmla="*/ 0 h 6858000"/>
              <a:gd name="csX0" fmla="*/ 0 w 7319229"/>
              <a:gd name="csY0" fmla="*/ 0 h 6858000"/>
              <a:gd name="csX1" fmla="*/ 4731356 w 7319229"/>
              <a:gd name="csY1" fmla="*/ 0 h 6858000"/>
              <a:gd name="csX2" fmla="*/ 4973098 w 7319229"/>
              <a:gd name="csY2" fmla="*/ 1068224 h 6858000"/>
              <a:gd name="csX3" fmla="*/ 5638804 w 7319229"/>
              <a:gd name="csY3" fmla="*/ 1839284 h 6858000"/>
              <a:gd name="csX4" fmla="*/ 4215675 w 7319229"/>
              <a:gd name="csY4" fmla="*/ 4453747 h 6858000"/>
              <a:gd name="csX5" fmla="*/ 7302353 w 7319229"/>
              <a:gd name="csY5" fmla="*/ 6852234 h 6858000"/>
              <a:gd name="csX6" fmla="*/ 0 w 7319229"/>
              <a:gd name="csY6" fmla="*/ 6858000 h 6858000"/>
              <a:gd name="csX7" fmla="*/ 0 w 7319229"/>
              <a:gd name="csY7" fmla="*/ 0 h 6858000"/>
              <a:gd name="csX0" fmla="*/ 0 w 7322251"/>
              <a:gd name="csY0" fmla="*/ 0 h 6858000"/>
              <a:gd name="csX1" fmla="*/ 4731356 w 7322251"/>
              <a:gd name="csY1" fmla="*/ 0 h 6858000"/>
              <a:gd name="csX2" fmla="*/ 4973098 w 7322251"/>
              <a:gd name="csY2" fmla="*/ 1068224 h 6858000"/>
              <a:gd name="csX3" fmla="*/ 2605842 w 7322251"/>
              <a:gd name="csY3" fmla="*/ 2496578 h 6858000"/>
              <a:gd name="csX4" fmla="*/ 4215675 w 7322251"/>
              <a:gd name="csY4" fmla="*/ 4453747 h 6858000"/>
              <a:gd name="csX5" fmla="*/ 7302353 w 7322251"/>
              <a:gd name="csY5" fmla="*/ 6852234 h 6858000"/>
              <a:gd name="csX6" fmla="*/ 0 w 7322251"/>
              <a:gd name="csY6" fmla="*/ 6858000 h 6858000"/>
              <a:gd name="csX7" fmla="*/ 0 w 7322251"/>
              <a:gd name="csY7" fmla="*/ 0 h 6858000"/>
              <a:gd name="csX0" fmla="*/ 0 w 7322251"/>
              <a:gd name="csY0" fmla="*/ 0 h 6858000"/>
              <a:gd name="csX1" fmla="*/ 4731356 w 7322251"/>
              <a:gd name="csY1" fmla="*/ 0 h 6858000"/>
              <a:gd name="csX2" fmla="*/ 4416023 w 7322251"/>
              <a:gd name="csY2" fmla="*/ 1019173 h 6858000"/>
              <a:gd name="csX3" fmla="*/ 2605842 w 7322251"/>
              <a:gd name="csY3" fmla="*/ 2496578 h 6858000"/>
              <a:gd name="csX4" fmla="*/ 4215675 w 7322251"/>
              <a:gd name="csY4" fmla="*/ 4453747 h 6858000"/>
              <a:gd name="csX5" fmla="*/ 7302353 w 7322251"/>
              <a:gd name="csY5" fmla="*/ 6852234 h 6858000"/>
              <a:gd name="csX6" fmla="*/ 0 w 7322251"/>
              <a:gd name="csY6" fmla="*/ 6858000 h 6858000"/>
              <a:gd name="csX7" fmla="*/ 0 w 7322251"/>
              <a:gd name="csY7" fmla="*/ 0 h 6858000"/>
              <a:gd name="csX0" fmla="*/ 0 w 7330309"/>
              <a:gd name="csY0" fmla="*/ 0 h 6858000"/>
              <a:gd name="csX1" fmla="*/ 4731356 w 7330309"/>
              <a:gd name="csY1" fmla="*/ 0 h 6858000"/>
              <a:gd name="csX2" fmla="*/ 4416023 w 7330309"/>
              <a:gd name="csY2" fmla="*/ 1019173 h 6858000"/>
              <a:gd name="csX3" fmla="*/ 2605842 w 7330309"/>
              <a:gd name="csY3" fmla="*/ 2496578 h 6858000"/>
              <a:gd name="csX4" fmla="*/ 5020338 w 7330309"/>
              <a:gd name="csY4" fmla="*/ 4914833 h 6858000"/>
              <a:gd name="csX5" fmla="*/ 7302353 w 7330309"/>
              <a:gd name="csY5" fmla="*/ 6852234 h 6858000"/>
              <a:gd name="csX6" fmla="*/ 0 w 7330309"/>
              <a:gd name="csY6" fmla="*/ 6858000 h 6858000"/>
              <a:gd name="csX7" fmla="*/ 0 w 7330309"/>
              <a:gd name="csY7" fmla="*/ 0 h 6858000"/>
              <a:gd name="csX0" fmla="*/ 0 w 7338644"/>
              <a:gd name="csY0" fmla="*/ 0 h 6858000"/>
              <a:gd name="csX1" fmla="*/ 4731356 w 7338644"/>
              <a:gd name="csY1" fmla="*/ 0 h 6858000"/>
              <a:gd name="csX2" fmla="*/ 4416023 w 7338644"/>
              <a:gd name="csY2" fmla="*/ 1019173 h 6858000"/>
              <a:gd name="csX3" fmla="*/ 2605842 w 7338644"/>
              <a:gd name="csY3" fmla="*/ 2496578 h 6858000"/>
              <a:gd name="csX4" fmla="*/ 5020338 w 7338644"/>
              <a:gd name="csY4" fmla="*/ 4914833 h 6858000"/>
              <a:gd name="csX5" fmla="*/ 7302353 w 7338644"/>
              <a:gd name="csY5" fmla="*/ 6852234 h 6858000"/>
              <a:gd name="csX6" fmla="*/ 0 w 7338644"/>
              <a:gd name="csY6" fmla="*/ 6858000 h 6858000"/>
              <a:gd name="csX7" fmla="*/ 0 w 7338644"/>
              <a:gd name="csY7" fmla="*/ 0 h 6858000"/>
              <a:gd name="csX0" fmla="*/ 0 w 7338170"/>
              <a:gd name="csY0" fmla="*/ 0 h 6858000"/>
              <a:gd name="csX1" fmla="*/ 4731356 w 7338170"/>
              <a:gd name="csY1" fmla="*/ 0 h 6858000"/>
              <a:gd name="csX2" fmla="*/ 4416023 w 7338170"/>
              <a:gd name="csY2" fmla="*/ 1019173 h 6858000"/>
              <a:gd name="csX3" fmla="*/ 2605842 w 7338170"/>
              <a:gd name="csY3" fmla="*/ 2496578 h 6858000"/>
              <a:gd name="csX4" fmla="*/ 4999706 w 7338170"/>
              <a:gd name="csY4" fmla="*/ 5218954 h 6858000"/>
              <a:gd name="csX5" fmla="*/ 7302353 w 7338170"/>
              <a:gd name="csY5" fmla="*/ 6852234 h 6858000"/>
              <a:gd name="csX6" fmla="*/ 0 w 7338170"/>
              <a:gd name="csY6" fmla="*/ 6858000 h 6858000"/>
              <a:gd name="csX7" fmla="*/ 0 w 7338170"/>
              <a:gd name="csY7" fmla="*/ 0 h 6858000"/>
              <a:gd name="csX0" fmla="*/ 0 w 7329978"/>
              <a:gd name="csY0" fmla="*/ 0 h 6858000"/>
              <a:gd name="csX1" fmla="*/ 4731356 w 7329978"/>
              <a:gd name="csY1" fmla="*/ 0 h 6858000"/>
              <a:gd name="csX2" fmla="*/ 4416023 w 7329978"/>
              <a:gd name="csY2" fmla="*/ 1019173 h 6858000"/>
              <a:gd name="csX3" fmla="*/ 2626474 w 7329978"/>
              <a:gd name="csY3" fmla="*/ 3144060 h 6858000"/>
              <a:gd name="csX4" fmla="*/ 4999706 w 7329978"/>
              <a:gd name="csY4" fmla="*/ 5218954 h 6858000"/>
              <a:gd name="csX5" fmla="*/ 7302353 w 7329978"/>
              <a:gd name="csY5" fmla="*/ 6852234 h 6858000"/>
              <a:gd name="csX6" fmla="*/ 0 w 7329978"/>
              <a:gd name="csY6" fmla="*/ 6858000 h 6858000"/>
              <a:gd name="csX7" fmla="*/ 0 w 7329978"/>
              <a:gd name="csY7" fmla="*/ 0 h 6858000"/>
              <a:gd name="csX0" fmla="*/ 0 w 7329978"/>
              <a:gd name="csY0" fmla="*/ 0 h 6858000"/>
              <a:gd name="csX1" fmla="*/ 4731356 w 7329978"/>
              <a:gd name="csY1" fmla="*/ 0 h 6858000"/>
              <a:gd name="csX2" fmla="*/ 4416023 w 7329978"/>
              <a:gd name="csY2" fmla="*/ 1019173 h 6858000"/>
              <a:gd name="csX3" fmla="*/ 2626474 w 7329978"/>
              <a:gd name="csY3" fmla="*/ 3144060 h 6858000"/>
              <a:gd name="csX4" fmla="*/ 4999706 w 7329978"/>
              <a:gd name="csY4" fmla="*/ 5218954 h 6858000"/>
              <a:gd name="csX5" fmla="*/ 7302353 w 7329978"/>
              <a:gd name="csY5" fmla="*/ 6852234 h 6858000"/>
              <a:gd name="csX6" fmla="*/ 0 w 7329978"/>
              <a:gd name="csY6" fmla="*/ 6858000 h 6858000"/>
              <a:gd name="csX7" fmla="*/ 0 w 7329978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4416023 w 7330830"/>
              <a:gd name="csY2" fmla="*/ 1019173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3239976 w 7330830"/>
              <a:gd name="csY2" fmla="*/ 1009363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3239976 w 7330830"/>
              <a:gd name="csY2" fmla="*/ 1009363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3239976 w 7330830"/>
              <a:gd name="csY2" fmla="*/ 1009363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2455945 w 7330830"/>
              <a:gd name="csY2" fmla="*/ 1696086 h 6858000"/>
              <a:gd name="csX3" fmla="*/ 2626474 w 7330830"/>
              <a:gd name="csY3" fmla="*/ 3144060 h 6858000"/>
              <a:gd name="csX4" fmla="*/ 4999706 w 7330830"/>
              <a:gd name="csY4" fmla="*/ 5218954 h 6858000"/>
              <a:gd name="csX5" fmla="*/ 7302353 w 7330830"/>
              <a:gd name="csY5" fmla="*/ 6852234 h 6858000"/>
              <a:gd name="csX6" fmla="*/ 0 w 7330830"/>
              <a:gd name="csY6" fmla="*/ 6858000 h 6858000"/>
              <a:gd name="csX7" fmla="*/ 0 w 7330830"/>
              <a:gd name="csY7" fmla="*/ 0 h 6858000"/>
              <a:gd name="csX0" fmla="*/ 0 w 7330830"/>
              <a:gd name="csY0" fmla="*/ 0 h 6858000"/>
              <a:gd name="csX1" fmla="*/ 4731356 w 7330830"/>
              <a:gd name="csY1" fmla="*/ 0 h 6858000"/>
              <a:gd name="csX2" fmla="*/ 2626474 w 7330830"/>
              <a:gd name="csY2" fmla="*/ 3144060 h 6858000"/>
              <a:gd name="csX3" fmla="*/ 4999706 w 7330830"/>
              <a:gd name="csY3" fmla="*/ 5218954 h 6858000"/>
              <a:gd name="csX4" fmla="*/ 7302353 w 7330830"/>
              <a:gd name="csY4" fmla="*/ 6852234 h 6858000"/>
              <a:gd name="csX5" fmla="*/ 0 w 7330830"/>
              <a:gd name="csY5" fmla="*/ 6858000 h 6858000"/>
              <a:gd name="csX6" fmla="*/ 0 w 7330830"/>
              <a:gd name="csY6" fmla="*/ 0 h 6858000"/>
              <a:gd name="csX0" fmla="*/ 0 w 7331185"/>
              <a:gd name="csY0" fmla="*/ 0 h 6858000"/>
              <a:gd name="csX1" fmla="*/ 4731356 w 7331185"/>
              <a:gd name="csY1" fmla="*/ 0 h 6858000"/>
              <a:gd name="csX2" fmla="*/ 2626474 w 7331185"/>
              <a:gd name="csY2" fmla="*/ 3144060 h 6858000"/>
              <a:gd name="csX3" fmla="*/ 7302353 w 7331185"/>
              <a:gd name="csY3" fmla="*/ 6852234 h 6858000"/>
              <a:gd name="csX4" fmla="*/ 0 w 7331185"/>
              <a:gd name="csY4" fmla="*/ 6858000 h 6858000"/>
              <a:gd name="csX5" fmla="*/ 0 w 7331185"/>
              <a:gd name="csY5" fmla="*/ 0 h 6858000"/>
              <a:gd name="csX0" fmla="*/ 0 w 7329714"/>
              <a:gd name="csY0" fmla="*/ 0 h 6858000"/>
              <a:gd name="csX1" fmla="*/ 4731356 w 7329714"/>
              <a:gd name="csY1" fmla="*/ 0 h 6858000"/>
              <a:gd name="csX2" fmla="*/ 2358254 w 7329714"/>
              <a:gd name="csY2" fmla="*/ 2810509 h 6858000"/>
              <a:gd name="csX3" fmla="*/ 7302353 w 7329714"/>
              <a:gd name="csY3" fmla="*/ 6852234 h 6858000"/>
              <a:gd name="csX4" fmla="*/ 0 w 7329714"/>
              <a:gd name="csY4" fmla="*/ 6858000 h 6858000"/>
              <a:gd name="csX5" fmla="*/ 0 w 7329714"/>
              <a:gd name="csY5" fmla="*/ 0 h 6858000"/>
              <a:gd name="csX0" fmla="*/ 0 w 7303066"/>
              <a:gd name="csY0" fmla="*/ 0 h 6858000"/>
              <a:gd name="csX1" fmla="*/ 4731356 w 7303066"/>
              <a:gd name="csY1" fmla="*/ 0 h 6858000"/>
              <a:gd name="csX2" fmla="*/ 2358254 w 7303066"/>
              <a:gd name="csY2" fmla="*/ 2810509 h 6858000"/>
              <a:gd name="csX3" fmla="*/ 7302353 w 7303066"/>
              <a:gd name="csY3" fmla="*/ 6852234 h 6858000"/>
              <a:gd name="csX4" fmla="*/ 0 w 7303066"/>
              <a:gd name="csY4" fmla="*/ 6858000 h 6858000"/>
              <a:gd name="csX5" fmla="*/ 0 w 7303066"/>
              <a:gd name="csY5" fmla="*/ 0 h 6858000"/>
              <a:gd name="csX0" fmla="*/ 0 w 7303066"/>
              <a:gd name="csY0" fmla="*/ 0 h 6858000"/>
              <a:gd name="csX1" fmla="*/ 4731356 w 7303066"/>
              <a:gd name="csY1" fmla="*/ 0 h 6858000"/>
              <a:gd name="csX2" fmla="*/ 2358254 w 7303066"/>
              <a:gd name="csY2" fmla="*/ 2810509 h 6858000"/>
              <a:gd name="csX3" fmla="*/ 7302353 w 7303066"/>
              <a:gd name="csY3" fmla="*/ 6852234 h 6858000"/>
              <a:gd name="csX4" fmla="*/ 0 w 7303066"/>
              <a:gd name="csY4" fmla="*/ 6858000 h 6858000"/>
              <a:gd name="csX5" fmla="*/ 0 w 7303066"/>
              <a:gd name="csY5" fmla="*/ 0 h 6858000"/>
              <a:gd name="csX0" fmla="*/ 0 w 7303095"/>
              <a:gd name="csY0" fmla="*/ 0 h 6858000"/>
              <a:gd name="csX1" fmla="*/ 4731356 w 7303095"/>
              <a:gd name="csY1" fmla="*/ 0 h 6858000"/>
              <a:gd name="csX2" fmla="*/ 3672568 w 7303095"/>
              <a:gd name="csY2" fmla="*/ 784827 h 6858000"/>
              <a:gd name="csX3" fmla="*/ 2358254 w 7303095"/>
              <a:gd name="csY3" fmla="*/ 2810509 h 6858000"/>
              <a:gd name="csX4" fmla="*/ 7302353 w 7303095"/>
              <a:gd name="csY4" fmla="*/ 6852234 h 6858000"/>
              <a:gd name="csX5" fmla="*/ 0 w 7303095"/>
              <a:gd name="csY5" fmla="*/ 6858000 h 6858000"/>
              <a:gd name="csX6" fmla="*/ 0 w 7303095"/>
              <a:gd name="csY6" fmla="*/ 0 h 6858000"/>
              <a:gd name="csX0" fmla="*/ 0 w 7303076"/>
              <a:gd name="csY0" fmla="*/ 0 h 6858000"/>
              <a:gd name="csX1" fmla="*/ 4731356 w 7303076"/>
              <a:gd name="csY1" fmla="*/ 0 h 6858000"/>
              <a:gd name="csX2" fmla="*/ 4374070 w 7303076"/>
              <a:gd name="csY2" fmla="*/ 853499 h 6858000"/>
              <a:gd name="csX3" fmla="*/ 2358254 w 7303076"/>
              <a:gd name="csY3" fmla="*/ 2810509 h 6858000"/>
              <a:gd name="csX4" fmla="*/ 7302353 w 7303076"/>
              <a:gd name="csY4" fmla="*/ 6852234 h 6858000"/>
              <a:gd name="csX5" fmla="*/ 0 w 7303076"/>
              <a:gd name="csY5" fmla="*/ 6858000 h 6858000"/>
              <a:gd name="csX6" fmla="*/ 0 w 7303076"/>
              <a:gd name="csY6" fmla="*/ 0 h 6858000"/>
              <a:gd name="csX0" fmla="*/ 0 w 7303076"/>
              <a:gd name="csY0" fmla="*/ 0 h 6858000"/>
              <a:gd name="csX1" fmla="*/ 4731356 w 7303076"/>
              <a:gd name="csY1" fmla="*/ 0 h 6858000"/>
              <a:gd name="csX2" fmla="*/ 4374070 w 7303076"/>
              <a:gd name="csY2" fmla="*/ 853499 h 6858000"/>
              <a:gd name="csX3" fmla="*/ 2358254 w 7303076"/>
              <a:gd name="csY3" fmla="*/ 2810509 h 6858000"/>
              <a:gd name="csX4" fmla="*/ 7302353 w 7303076"/>
              <a:gd name="csY4" fmla="*/ 6852234 h 6858000"/>
              <a:gd name="csX5" fmla="*/ 0 w 7303076"/>
              <a:gd name="csY5" fmla="*/ 6858000 h 6858000"/>
              <a:gd name="csX6" fmla="*/ 0 w 7303076"/>
              <a:gd name="csY6" fmla="*/ 0 h 6858000"/>
              <a:gd name="csX0" fmla="*/ 0 w 7303076"/>
              <a:gd name="csY0" fmla="*/ 0 h 6858000"/>
              <a:gd name="csX1" fmla="*/ 4731356 w 7303076"/>
              <a:gd name="csY1" fmla="*/ 0 h 6858000"/>
              <a:gd name="csX2" fmla="*/ 4374070 w 7303076"/>
              <a:gd name="csY2" fmla="*/ 1000654 h 6858000"/>
              <a:gd name="csX3" fmla="*/ 2358254 w 7303076"/>
              <a:gd name="csY3" fmla="*/ 2810509 h 6858000"/>
              <a:gd name="csX4" fmla="*/ 7302353 w 7303076"/>
              <a:gd name="csY4" fmla="*/ 6852234 h 6858000"/>
              <a:gd name="csX5" fmla="*/ 0 w 7303076"/>
              <a:gd name="csY5" fmla="*/ 6858000 h 6858000"/>
              <a:gd name="csX6" fmla="*/ 0 w 7303076"/>
              <a:gd name="csY6" fmla="*/ 0 h 6858000"/>
              <a:gd name="csX0" fmla="*/ 0 w 7303076"/>
              <a:gd name="csY0" fmla="*/ 0 h 6858000"/>
              <a:gd name="csX1" fmla="*/ 4731356 w 7303076"/>
              <a:gd name="csY1" fmla="*/ 0 h 6858000"/>
              <a:gd name="csX2" fmla="*/ 4374070 w 7303076"/>
              <a:gd name="csY2" fmla="*/ 1000654 h 6858000"/>
              <a:gd name="csX3" fmla="*/ 2358254 w 7303076"/>
              <a:gd name="csY3" fmla="*/ 2810509 h 6858000"/>
              <a:gd name="csX4" fmla="*/ 7302353 w 7303076"/>
              <a:gd name="csY4" fmla="*/ 6852234 h 6858000"/>
              <a:gd name="csX5" fmla="*/ 0 w 7303076"/>
              <a:gd name="csY5" fmla="*/ 6858000 h 6858000"/>
              <a:gd name="csX6" fmla="*/ 0 w 7303076"/>
              <a:gd name="csY6" fmla="*/ 0 h 6858000"/>
              <a:gd name="csX0" fmla="*/ 0 w 7303076"/>
              <a:gd name="csY0" fmla="*/ 0 h 6858000"/>
              <a:gd name="csX1" fmla="*/ 4731356 w 7303076"/>
              <a:gd name="csY1" fmla="*/ 0 h 6858000"/>
              <a:gd name="csX2" fmla="*/ 4374070 w 7303076"/>
              <a:gd name="csY2" fmla="*/ 1000654 h 6858000"/>
              <a:gd name="csX3" fmla="*/ 2358254 w 7303076"/>
              <a:gd name="csY3" fmla="*/ 2810509 h 6858000"/>
              <a:gd name="csX4" fmla="*/ 7302353 w 7303076"/>
              <a:gd name="csY4" fmla="*/ 6852234 h 6858000"/>
              <a:gd name="csX5" fmla="*/ 0 w 7303076"/>
              <a:gd name="csY5" fmla="*/ 6858000 h 6858000"/>
              <a:gd name="csX6" fmla="*/ 0 w 7303076"/>
              <a:gd name="csY6" fmla="*/ 0 h 6858000"/>
              <a:gd name="csX0" fmla="*/ 0 w 7303076"/>
              <a:gd name="csY0" fmla="*/ 0 h 6858000"/>
              <a:gd name="csX1" fmla="*/ 4731356 w 7303076"/>
              <a:gd name="csY1" fmla="*/ 0 h 6858000"/>
              <a:gd name="csX2" fmla="*/ 4374070 w 7303076"/>
              <a:gd name="csY2" fmla="*/ 1000654 h 6858000"/>
              <a:gd name="csX3" fmla="*/ 2358254 w 7303076"/>
              <a:gd name="csY3" fmla="*/ 2810509 h 6858000"/>
              <a:gd name="csX4" fmla="*/ 7302353 w 7303076"/>
              <a:gd name="csY4" fmla="*/ 6852234 h 6858000"/>
              <a:gd name="csX5" fmla="*/ 0 w 7303076"/>
              <a:gd name="csY5" fmla="*/ 6858000 h 6858000"/>
              <a:gd name="csX6" fmla="*/ 0 w 7303076"/>
              <a:gd name="csY6" fmla="*/ 0 h 6858000"/>
              <a:gd name="csX0" fmla="*/ 0 w 7303028"/>
              <a:gd name="csY0" fmla="*/ 0 h 6858000"/>
              <a:gd name="csX1" fmla="*/ 4731356 w 7303028"/>
              <a:gd name="csY1" fmla="*/ 0 h 6858000"/>
              <a:gd name="csX2" fmla="*/ 4374070 w 7303028"/>
              <a:gd name="csY2" fmla="*/ 1000654 h 6858000"/>
              <a:gd name="csX3" fmla="*/ 2028136 w 7303028"/>
              <a:gd name="csY3" fmla="*/ 2702596 h 6858000"/>
              <a:gd name="csX4" fmla="*/ 7302353 w 7303028"/>
              <a:gd name="csY4" fmla="*/ 6852234 h 6858000"/>
              <a:gd name="csX5" fmla="*/ 0 w 7303028"/>
              <a:gd name="csY5" fmla="*/ 6858000 h 6858000"/>
              <a:gd name="csX6" fmla="*/ 0 w 7303028"/>
              <a:gd name="csY6" fmla="*/ 0 h 6858000"/>
              <a:gd name="csX0" fmla="*/ 0 w 7303028"/>
              <a:gd name="csY0" fmla="*/ 0 h 6858000"/>
              <a:gd name="csX1" fmla="*/ 4731356 w 7303028"/>
              <a:gd name="csY1" fmla="*/ 0 h 6858000"/>
              <a:gd name="csX2" fmla="*/ 4374070 w 7303028"/>
              <a:gd name="csY2" fmla="*/ 1000654 h 6858000"/>
              <a:gd name="csX3" fmla="*/ 2028136 w 7303028"/>
              <a:gd name="csY3" fmla="*/ 2702596 h 6858000"/>
              <a:gd name="csX4" fmla="*/ 7302353 w 7303028"/>
              <a:gd name="csY4" fmla="*/ 6852234 h 6858000"/>
              <a:gd name="csX5" fmla="*/ 0 w 7303028"/>
              <a:gd name="csY5" fmla="*/ 6858000 h 6858000"/>
              <a:gd name="csX6" fmla="*/ 0 w 7303028"/>
              <a:gd name="csY6" fmla="*/ 0 h 6858000"/>
              <a:gd name="csX0" fmla="*/ 0 w 7303028"/>
              <a:gd name="csY0" fmla="*/ 0 h 6858000"/>
              <a:gd name="csX1" fmla="*/ 4731356 w 7303028"/>
              <a:gd name="csY1" fmla="*/ 0 h 6858000"/>
              <a:gd name="csX2" fmla="*/ 4374070 w 7303028"/>
              <a:gd name="csY2" fmla="*/ 1000654 h 6858000"/>
              <a:gd name="csX3" fmla="*/ 2028136 w 7303028"/>
              <a:gd name="csY3" fmla="*/ 2702596 h 6858000"/>
              <a:gd name="csX4" fmla="*/ 7302353 w 7303028"/>
              <a:gd name="csY4" fmla="*/ 6852234 h 6858000"/>
              <a:gd name="csX5" fmla="*/ 0 w 7303028"/>
              <a:gd name="csY5" fmla="*/ 6858000 h 6858000"/>
              <a:gd name="csX6" fmla="*/ 0 w 7303028"/>
              <a:gd name="csY6" fmla="*/ 0 h 6858000"/>
              <a:gd name="csX0" fmla="*/ 0 w 7303022"/>
              <a:gd name="csY0" fmla="*/ 0 h 6858000"/>
              <a:gd name="csX1" fmla="*/ 4731356 w 7303022"/>
              <a:gd name="csY1" fmla="*/ 0 h 6858000"/>
              <a:gd name="csX2" fmla="*/ 4580395 w 7303022"/>
              <a:gd name="csY2" fmla="*/ 922172 h 6858000"/>
              <a:gd name="csX3" fmla="*/ 2028136 w 7303022"/>
              <a:gd name="csY3" fmla="*/ 2702596 h 6858000"/>
              <a:gd name="csX4" fmla="*/ 7302353 w 7303022"/>
              <a:gd name="csY4" fmla="*/ 6852234 h 6858000"/>
              <a:gd name="csX5" fmla="*/ 0 w 7303022"/>
              <a:gd name="csY5" fmla="*/ 6858000 h 6858000"/>
              <a:gd name="csX6" fmla="*/ 0 w 7303022"/>
              <a:gd name="csY6" fmla="*/ 0 h 6858000"/>
              <a:gd name="csX0" fmla="*/ 0 w 7303005"/>
              <a:gd name="csY0" fmla="*/ 0 h 6858000"/>
              <a:gd name="csX1" fmla="*/ 4731356 w 7303005"/>
              <a:gd name="csY1" fmla="*/ 0 h 6858000"/>
              <a:gd name="csX2" fmla="*/ 4580395 w 7303005"/>
              <a:gd name="csY2" fmla="*/ 922172 h 6858000"/>
              <a:gd name="csX3" fmla="*/ 1904341 w 7303005"/>
              <a:gd name="csY3" fmla="*/ 2476959 h 6858000"/>
              <a:gd name="csX4" fmla="*/ 7302353 w 7303005"/>
              <a:gd name="csY4" fmla="*/ 6852234 h 6858000"/>
              <a:gd name="csX5" fmla="*/ 0 w 7303005"/>
              <a:gd name="csY5" fmla="*/ 6858000 h 6858000"/>
              <a:gd name="csX6" fmla="*/ 0 w 7303005"/>
              <a:gd name="csY6" fmla="*/ 0 h 6858000"/>
              <a:gd name="csX0" fmla="*/ 0 w 7303005"/>
              <a:gd name="csY0" fmla="*/ 0 h 6858000"/>
              <a:gd name="csX1" fmla="*/ 4731356 w 7303005"/>
              <a:gd name="csY1" fmla="*/ 0 h 6858000"/>
              <a:gd name="csX2" fmla="*/ 4580395 w 7303005"/>
              <a:gd name="csY2" fmla="*/ 922172 h 6858000"/>
              <a:gd name="csX3" fmla="*/ 1904341 w 7303005"/>
              <a:gd name="csY3" fmla="*/ 2476959 h 6858000"/>
              <a:gd name="csX4" fmla="*/ 7302353 w 7303005"/>
              <a:gd name="csY4" fmla="*/ 6852234 h 6858000"/>
              <a:gd name="csX5" fmla="*/ 0 w 7303005"/>
              <a:gd name="csY5" fmla="*/ 6858000 h 6858000"/>
              <a:gd name="csX6" fmla="*/ 0 w 7303005"/>
              <a:gd name="csY6" fmla="*/ 0 h 6858000"/>
              <a:gd name="csX0" fmla="*/ 0 w 7303005"/>
              <a:gd name="csY0" fmla="*/ 0 h 6858000"/>
              <a:gd name="csX1" fmla="*/ 4731356 w 7303005"/>
              <a:gd name="csY1" fmla="*/ 0 h 6858000"/>
              <a:gd name="csX2" fmla="*/ 4580395 w 7303005"/>
              <a:gd name="csY2" fmla="*/ 922172 h 6858000"/>
              <a:gd name="csX3" fmla="*/ 1904341 w 7303005"/>
              <a:gd name="csY3" fmla="*/ 2476959 h 6858000"/>
              <a:gd name="csX4" fmla="*/ 7302353 w 7303005"/>
              <a:gd name="csY4" fmla="*/ 6852234 h 6858000"/>
              <a:gd name="csX5" fmla="*/ 0 w 7303005"/>
              <a:gd name="csY5" fmla="*/ 6858000 h 6858000"/>
              <a:gd name="csX6" fmla="*/ 0 w 7303005"/>
              <a:gd name="csY6" fmla="*/ 0 h 6858000"/>
              <a:gd name="csX0" fmla="*/ 0 w 7444201"/>
              <a:gd name="csY0" fmla="*/ 0 h 6858000"/>
              <a:gd name="csX1" fmla="*/ 4731356 w 7444201"/>
              <a:gd name="csY1" fmla="*/ 0 h 6858000"/>
              <a:gd name="csX2" fmla="*/ 4580395 w 7444201"/>
              <a:gd name="csY2" fmla="*/ 922172 h 6858000"/>
              <a:gd name="csX3" fmla="*/ 1904341 w 7444201"/>
              <a:gd name="csY3" fmla="*/ 2476959 h 6858000"/>
              <a:gd name="csX4" fmla="*/ 7302353 w 7444201"/>
              <a:gd name="csY4" fmla="*/ 6852234 h 6858000"/>
              <a:gd name="csX5" fmla="*/ 0 w 7444201"/>
              <a:gd name="csY5" fmla="*/ 6858000 h 6858000"/>
              <a:gd name="csX6" fmla="*/ 0 w 7444201"/>
              <a:gd name="csY6" fmla="*/ 0 h 6858000"/>
              <a:gd name="csX0" fmla="*/ 0 w 7520626"/>
              <a:gd name="csY0" fmla="*/ 0 h 6858000"/>
              <a:gd name="csX1" fmla="*/ 4731356 w 7520626"/>
              <a:gd name="csY1" fmla="*/ 0 h 6858000"/>
              <a:gd name="csX2" fmla="*/ 4580395 w 7520626"/>
              <a:gd name="csY2" fmla="*/ 922172 h 6858000"/>
              <a:gd name="csX3" fmla="*/ 1904341 w 7520626"/>
              <a:gd name="csY3" fmla="*/ 2476959 h 6858000"/>
              <a:gd name="csX4" fmla="*/ 7302353 w 7520626"/>
              <a:gd name="csY4" fmla="*/ 6852234 h 6858000"/>
              <a:gd name="csX5" fmla="*/ 0 w 7520626"/>
              <a:gd name="csY5" fmla="*/ 6858000 h 6858000"/>
              <a:gd name="csX6" fmla="*/ 0 w 7520626"/>
              <a:gd name="csY6" fmla="*/ 0 h 6858000"/>
              <a:gd name="csX0" fmla="*/ 0 w 7520626"/>
              <a:gd name="csY0" fmla="*/ 0 h 6858000"/>
              <a:gd name="csX1" fmla="*/ 5432859 w 7520626"/>
              <a:gd name="csY1" fmla="*/ 9810 h 6858000"/>
              <a:gd name="csX2" fmla="*/ 4580395 w 7520626"/>
              <a:gd name="csY2" fmla="*/ 922172 h 6858000"/>
              <a:gd name="csX3" fmla="*/ 1904341 w 7520626"/>
              <a:gd name="csY3" fmla="*/ 2476959 h 6858000"/>
              <a:gd name="csX4" fmla="*/ 7302353 w 7520626"/>
              <a:gd name="csY4" fmla="*/ 6852234 h 6858000"/>
              <a:gd name="csX5" fmla="*/ 0 w 7520626"/>
              <a:gd name="csY5" fmla="*/ 6858000 h 6858000"/>
              <a:gd name="csX6" fmla="*/ 0 w 7520626"/>
              <a:gd name="csY6" fmla="*/ 0 h 6858000"/>
              <a:gd name="csX0" fmla="*/ 0 w 7520626"/>
              <a:gd name="csY0" fmla="*/ 0 h 6858000"/>
              <a:gd name="csX1" fmla="*/ 5432859 w 7520626"/>
              <a:gd name="csY1" fmla="*/ 9810 h 6858000"/>
              <a:gd name="csX2" fmla="*/ 4580395 w 7520626"/>
              <a:gd name="csY2" fmla="*/ 922172 h 6858000"/>
              <a:gd name="csX3" fmla="*/ 1904341 w 7520626"/>
              <a:gd name="csY3" fmla="*/ 2476959 h 6858000"/>
              <a:gd name="csX4" fmla="*/ 7302353 w 7520626"/>
              <a:gd name="csY4" fmla="*/ 6852234 h 6858000"/>
              <a:gd name="csX5" fmla="*/ 0 w 7520626"/>
              <a:gd name="csY5" fmla="*/ 6858000 h 6858000"/>
              <a:gd name="csX6" fmla="*/ 0 w 7520626"/>
              <a:gd name="csY6" fmla="*/ 0 h 6858000"/>
              <a:gd name="csX0" fmla="*/ 0 w 7520626"/>
              <a:gd name="csY0" fmla="*/ 0 h 6858000"/>
              <a:gd name="csX1" fmla="*/ 5432859 w 7520626"/>
              <a:gd name="csY1" fmla="*/ 9810 h 6858000"/>
              <a:gd name="csX2" fmla="*/ 4580395 w 7520626"/>
              <a:gd name="csY2" fmla="*/ 922172 h 6858000"/>
              <a:gd name="csX3" fmla="*/ 1904341 w 7520626"/>
              <a:gd name="csY3" fmla="*/ 2476959 h 6858000"/>
              <a:gd name="csX4" fmla="*/ 7302353 w 7520626"/>
              <a:gd name="csY4" fmla="*/ 6852234 h 6858000"/>
              <a:gd name="csX5" fmla="*/ 0 w 7520626"/>
              <a:gd name="csY5" fmla="*/ 6858000 h 6858000"/>
              <a:gd name="csX6" fmla="*/ 0 w 7520626"/>
              <a:gd name="csY6" fmla="*/ 0 h 6858000"/>
              <a:gd name="csX0" fmla="*/ 0 w 7520626"/>
              <a:gd name="csY0" fmla="*/ 9811 h 6867811"/>
              <a:gd name="csX1" fmla="*/ 5474122 w 7520626"/>
              <a:gd name="csY1" fmla="*/ 0 h 6867811"/>
              <a:gd name="csX2" fmla="*/ 4580395 w 7520626"/>
              <a:gd name="csY2" fmla="*/ 931983 h 6867811"/>
              <a:gd name="csX3" fmla="*/ 1904341 w 7520626"/>
              <a:gd name="csY3" fmla="*/ 2486770 h 6867811"/>
              <a:gd name="csX4" fmla="*/ 7302353 w 7520626"/>
              <a:gd name="csY4" fmla="*/ 6862045 h 6867811"/>
              <a:gd name="csX5" fmla="*/ 0 w 7520626"/>
              <a:gd name="csY5" fmla="*/ 6867811 h 6867811"/>
              <a:gd name="csX6" fmla="*/ 0 w 7520626"/>
              <a:gd name="csY6" fmla="*/ 9811 h 6867811"/>
              <a:gd name="csX0" fmla="*/ 0 w 7520626"/>
              <a:gd name="csY0" fmla="*/ 9811 h 6867811"/>
              <a:gd name="csX1" fmla="*/ 5474122 w 7520626"/>
              <a:gd name="csY1" fmla="*/ 0 h 6867811"/>
              <a:gd name="csX2" fmla="*/ 4580395 w 7520626"/>
              <a:gd name="csY2" fmla="*/ 931983 h 6867811"/>
              <a:gd name="csX3" fmla="*/ 1904341 w 7520626"/>
              <a:gd name="csY3" fmla="*/ 2486770 h 6867811"/>
              <a:gd name="csX4" fmla="*/ 7302353 w 7520626"/>
              <a:gd name="csY4" fmla="*/ 6862045 h 6867811"/>
              <a:gd name="csX5" fmla="*/ 0 w 7520626"/>
              <a:gd name="csY5" fmla="*/ 6867811 h 6867811"/>
              <a:gd name="csX6" fmla="*/ 0 w 7520626"/>
              <a:gd name="csY6" fmla="*/ 9811 h 6867811"/>
              <a:gd name="csX0" fmla="*/ 0 w 7520626"/>
              <a:gd name="csY0" fmla="*/ 9811 h 6867811"/>
              <a:gd name="csX1" fmla="*/ 5474122 w 7520626"/>
              <a:gd name="csY1" fmla="*/ 0 h 6867811"/>
              <a:gd name="csX2" fmla="*/ 4580395 w 7520626"/>
              <a:gd name="csY2" fmla="*/ 931983 h 6867811"/>
              <a:gd name="csX3" fmla="*/ 1904341 w 7520626"/>
              <a:gd name="csY3" fmla="*/ 2486770 h 6867811"/>
              <a:gd name="csX4" fmla="*/ 7302353 w 7520626"/>
              <a:gd name="csY4" fmla="*/ 6862045 h 6867811"/>
              <a:gd name="csX5" fmla="*/ 0 w 7520626"/>
              <a:gd name="csY5" fmla="*/ 6867811 h 6867811"/>
              <a:gd name="csX6" fmla="*/ 0 w 7520626"/>
              <a:gd name="csY6" fmla="*/ 9811 h 6867811"/>
              <a:gd name="csX0" fmla="*/ 0 w 7520626"/>
              <a:gd name="csY0" fmla="*/ 9811 h 6867811"/>
              <a:gd name="csX1" fmla="*/ 5474122 w 7520626"/>
              <a:gd name="csY1" fmla="*/ 0 h 6867811"/>
              <a:gd name="csX2" fmla="*/ 4580395 w 7520626"/>
              <a:gd name="csY2" fmla="*/ 931983 h 6867811"/>
              <a:gd name="csX3" fmla="*/ 1904341 w 7520626"/>
              <a:gd name="csY3" fmla="*/ 2486770 h 6867811"/>
              <a:gd name="csX4" fmla="*/ 7302353 w 7520626"/>
              <a:gd name="csY4" fmla="*/ 6862045 h 6867811"/>
              <a:gd name="csX5" fmla="*/ 0 w 7520626"/>
              <a:gd name="csY5" fmla="*/ 6867811 h 6867811"/>
              <a:gd name="csX6" fmla="*/ 0 w 7520626"/>
              <a:gd name="csY6" fmla="*/ 9811 h 6867811"/>
              <a:gd name="csX0" fmla="*/ 0 w 7520626"/>
              <a:gd name="csY0" fmla="*/ 9811 h 6867811"/>
              <a:gd name="csX1" fmla="*/ 5474122 w 7520626"/>
              <a:gd name="csY1" fmla="*/ 0 h 6867811"/>
              <a:gd name="csX2" fmla="*/ 4580395 w 7520626"/>
              <a:gd name="csY2" fmla="*/ 931983 h 6867811"/>
              <a:gd name="csX3" fmla="*/ 1904341 w 7520626"/>
              <a:gd name="csY3" fmla="*/ 2486770 h 6867811"/>
              <a:gd name="csX4" fmla="*/ 7302353 w 7520626"/>
              <a:gd name="csY4" fmla="*/ 6862045 h 6867811"/>
              <a:gd name="csX5" fmla="*/ 0 w 7520626"/>
              <a:gd name="csY5" fmla="*/ 6867811 h 6867811"/>
              <a:gd name="csX6" fmla="*/ 0 w 7520626"/>
              <a:gd name="csY6" fmla="*/ 9811 h 6867811"/>
              <a:gd name="csX0" fmla="*/ 0 w 7521896"/>
              <a:gd name="csY0" fmla="*/ 9811 h 6867811"/>
              <a:gd name="csX1" fmla="*/ 5474122 w 7521896"/>
              <a:gd name="csY1" fmla="*/ 0 h 6867811"/>
              <a:gd name="csX2" fmla="*/ 4312172 w 7521896"/>
              <a:gd name="csY2" fmla="*/ 1020275 h 6867811"/>
              <a:gd name="csX3" fmla="*/ 1904341 w 7521896"/>
              <a:gd name="csY3" fmla="*/ 2486770 h 6867811"/>
              <a:gd name="csX4" fmla="*/ 7302353 w 7521896"/>
              <a:gd name="csY4" fmla="*/ 6862045 h 6867811"/>
              <a:gd name="csX5" fmla="*/ 0 w 7521896"/>
              <a:gd name="csY5" fmla="*/ 6867811 h 6867811"/>
              <a:gd name="csX6" fmla="*/ 0 w 7521896"/>
              <a:gd name="csY6" fmla="*/ 9811 h 6867811"/>
              <a:gd name="csX0" fmla="*/ 0 w 7521896"/>
              <a:gd name="csY0" fmla="*/ 9811 h 6867811"/>
              <a:gd name="csX1" fmla="*/ 5474122 w 7521896"/>
              <a:gd name="csY1" fmla="*/ 0 h 6867811"/>
              <a:gd name="csX2" fmla="*/ 4312172 w 7521896"/>
              <a:gd name="csY2" fmla="*/ 1020275 h 6867811"/>
              <a:gd name="csX3" fmla="*/ 1904341 w 7521896"/>
              <a:gd name="csY3" fmla="*/ 2486770 h 6867811"/>
              <a:gd name="csX4" fmla="*/ 7302353 w 7521896"/>
              <a:gd name="csY4" fmla="*/ 6862045 h 6867811"/>
              <a:gd name="csX5" fmla="*/ 0 w 7521896"/>
              <a:gd name="csY5" fmla="*/ 6867811 h 6867811"/>
              <a:gd name="csX6" fmla="*/ 0 w 7521896"/>
              <a:gd name="csY6" fmla="*/ 9811 h 6867811"/>
              <a:gd name="csX0" fmla="*/ 0 w 7521896"/>
              <a:gd name="csY0" fmla="*/ 9811 h 6867811"/>
              <a:gd name="csX1" fmla="*/ 5474122 w 7521896"/>
              <a:gd name="csY1" fmla="*/ 0 h 6867811"/>
              <a:gd name="csX2" fmla="*/ 4312172 w 7521896"/>
              <a:gd name="csY2" fmla="*/ 1020275 h 6867811"/>
              <a:gd name="csX3" fmla="*/ 1904341 w 7521896"/>
              <a:gd name="csY3" fmla="*/ 2486770 h 6867811"/>
              <a:gd name="csX4" fmla="*/ 7302353 w 7521896"/>
              <a:gd name="csY4" fmla="*/ 6862045 h 6867811"/>
              <a:gd name="csX5" fmla="*/ 0 w 7521896"/>
              <a:gd name="csY5" fmla="*/ 6867811 h 6867811"/>
              <a:gd name="csX6" fmla="*/ 0 w 7521896"/>
              <a:gd name="csY6" fmla="*/ 9811 h 6867811"/>
              <a:gd name="csX0" fmla="*/ 0 w 7521894"/>
              <a:gd name="csY0" fmla="*/ 19622 h 6877622"/>
              <a:gd name="csX1" fmla="*/ 4805109 w 7521894"/>
              <a:gd name="csY1" fmla="*/ 0 h 6877622"/>
              <a:gd name="csX2" fmla="*/ 4312172 w 7521894"/>
              <a:gd name="csY2" fmla="*/ 1030086 h 6877622"/>
              <a:gd name="csX3" fmla="*/ 1904341 w 7521894"/>
              <a:gd name="csY3" fmla="*/ 2496581 h 6877622"/>
              <a:gd name="csX4" fmla="*/ 7302353 w 7521894"/>
              <a:gd name="csY4" fmla="*/ 6871856 h 6877622"/>
              <a:gd name="csX5" fmla="*/ 0 w 7521894"/>
              <a:gd name="csY5" fmla="*/ 6877622 h 6877622"/>
              <a:gd name="csX6" fmla="*/ 0 w 7521894"/>
              <a:gd name="csY6" fmla="*/ 19622 h 6877622"/>
              <a:gd name="csX0" fmla="*/ 0 w 7525212"/>
              <a:gd name="csY0" fmla="*/ 19622 h 6877622"/>
              <a:gd name="csX1" fmla="*/ 4805109 w 7525212"/>
              <a:gd name="csY1" fmla="*/ 0 h 6877622"/>
              <a:gd name="csX2" fmla="*/ 3625076 w 7525212"/>
              <a:gd name="csY2" fmla="*/ 951604 h 6877622"/>
              <a:gd name="csX3" fmla="*/ 1904341 w 7525212"/>
              <a:gd name="csY3" fmla="*/ 2496581 h 6877622"/>
              <a:gd name="csX4" fmla="*/ 7302353 w 7525212"/>
              <a:gd name="csY4" fmla="*/ 6871856 h 6877622"/>
              <a:gd name="csX5" fmla="*/ 0 w 7525212"/>
              <a:gd name="csY5" fmla="*/ 6877622 h 6877622"/>
              <a:gd name="csX6" fmla="*/ 0 w 7525212"/>
              <a:gd name="csY6" fmla="*/ 19622 h 6877622"/>
              <a:gd name="csX0" fmla="*/ 0 w 7525212"/>
              <a:gd name="csY0" fmla="*/ 19622 h 6877622"/>
              <a:gd name="csX1" fmla="*/ 4805109 w 7525212"/>
              <a:gd name="csY1" fmla="*/ 0 h 6877622"/>
              <a:gd name="csX2" fmla="*/ 3625076 w 7525212"/>
              <a:gd name="csY2" fmla="*/ 951604 h 6877622"/>
              <a:gd name="csX3" fmla="*/ 1904341 w 7525212"/>
              <a:gd name="csY3" fmla="*/ 2496581 h 6877622"/>
              <a:gd name="csX4" fmla="*/ 7302353 w 7525212"/>
              <a:gd name="csY4" fmla="*/ 6871856 h 6877622"/>
              <a:gd name="csX5" fmla="*/ 0 w 7525212"/>
              <a:gd name="csY5" fmla="*/ 6877622 h 6877622"/>
              <a:gd name="csX6" fmla="*/ 0 w 7525212"/>
              <a:gd name="csY6" fmla="*/ 19622 h 6877622"/>
              <a:gd name="csX0" fmla="*/ 0 w 7526547"/>
              <a:gd name="csY0" fmla="*/ 19622 h 6877622"/>
              <a:gd name="csX1" fmla="*/ 4805109 w 7526547"/>
              <a:gd name="csY1" fmla="*/ 0 h 6877622"/>
              <a:gd name="csX2" fmla="*/ 3353853 w 7526547"/>
              <a:gd name="csY2" fmla="*/ 902551 h 6877622"/>
              <a:gd name="csX3" fmla="*/ 1904341 w 7526547"/>
              <a:gd name="csY3" fmla="*/ 2496581 h 6877622"/>
              <a:gd name="csX4" fmla="*/ 7302353 w 7526547"/>
              <a:gd name="csY4" fmla="*/ 6871856 h 6877622"/>
              <a:gd name="csX5" fmla="*/ 0 w 7526547"/>
              <a:gd name="csY5" fmla="*/ 6877622 h 6877622"/>
              <a:gd name="csX6" fmla="*/ 0 w 7526547"/>
              <a:gd name="csY6" fmla="*/ 19622 h 6877622"/>
              <a:gd name="csX0" fmla="*/ 0 w 7526547"/>
              <a:gd name="csY0" fmla="*/ 19622 h 6877622"/>
              <a:gd name="csX1" fmla="*/ 4805109 w 7526547"/>
              <a:gd name="csY1" fmla="*/ 0 h 6877622"/>
              <a:gd name="csX2" fmla="*/ 3353853 w 7526547"/>
              <a:gd name="csY2" fmla="*/ 902551 h 6877622"/>
              <a:gd name="csX3" fmla="*/ 1904341 w 7526547"/>
              <a:gd name="csY3" fmla="*/ 2496581 h 6877622"/>
              <a:gd name="csX4" fmla="*/ 7302353 w 7526547"/>
              <a:gd name="csY4" fmla="*/ 6871856 h 6877622"/>
              <a:gd name="csX5" fmla="*/ 0 w 7526547"/>
              <a:gd name="csY5" fmla="*/ 6877622 h 6877622"/>
              <a:gd name="csX6" fmla="*/ 0 w 7526547"/>
              <a:gd name="csY6" fmla="*/ 19622 h 6877622"/>
              <a:gd name="csX0" fmla="*/ 0 w 7526547"/>
              <a:gd name="csY0" fmla="*/ 9811 h 6867811"/>
              <a:gd name="csX1" fmla="*/ 4967842 w 7526547"/>
              <a:gd name="csY1" fmla="*/ 0 h 6867811"/>
              <a:gd name="csX2" fmla="*/ 3353853 w 7526547"/>
              <a:gd name="csY2" fmla="*/ 892740 h 6867811"/>
              <a:gd name="csX3" fmla="*/ 1904341 w 7526547"/>
              <a:gd name="csY3" fmla="*/ 2486770 h 6867811"/>
              <a:gd name="csX4" fmla="*/ 7302353 w 7526547"/>
              <a:gd name="csY4" fmla="*/ 6862045 h 6867811"/>
              <a:gd name="csX5" fmla="*/ 0 w 7526547"/>
              <a:gd name="csY5" fmla="*/ 6867811 h 6867811"/>
              <a:gd name="csX6" fmla="*/ 0 w 7526547"/>
              <a:gd name="csY6" fmla="*/ 9811 h 6867811"/>
              <a:gd name="csX0" fmla="*/ 0 w 7526547"/>
              <a:gd name="csY0" fmla="*/ 9811 h 6867811"/>
              <a:gd name="csX1" fmla="*/ 4967842 w 7526547"/>
              <a:gd name="csY1" fmla="*/ 0 h 6867811"/>
              <a:gd name="csX2" fmla="*/ 3353853 w 7526547"/>
              <a:gd name="csY2" fmla="*/ 892740 h 6867811"/>
              <a:gd name="csX3" fmla="*/ 1904341 w 7526547"/>
              <a:gd name="csY3" fmla="*/ 2486770 h 6867811"/>
              <a:gd name="csX4" fmla="*/ 7302353 w 7526547"/>
              <a:gd name="csY4" fmla="*/ 6862045 h 6867811"/>
              <a:gd name="csX5" fmla="*/ 0 w 7526547"/>
              <a:gd name="csY5" fmla="*/ 6867811 h 6867811"/>
              <a:gd name="csX6" fmla="*/ 0 w 7526547"/>
              <a:gd name="csY6" fmla="*/ 9811 h 6867811"/>
              <a:gd name="csX0" fmla="*/ 0 w 7526815"/>
              <a:gd name="csY0" fmla="*/ 9811 h 6867811"/>
              <a:gd name="csX1" fmla="*/ 4967842 w 7526815"/>
              <a:gd name="csY1" fmla="*/ 0 h 6867811"/>
              <a:gd name="csX2" fmla="*/ 3299608 w 7526815"/>
              <a:gd name="csY2" fmla="*/ 853499 h 6867811"/>
              <a:gd name="csX3" fmla="*/ 1904341 w 7526815"/>
              <a:gd name="csY3" fmla="*/ 2486770 h 6867811"/>
              <a:gd name="csX4" fmla="*/ 7302353 w 7526815"/>
              <a:gd name="csY4" fmla="*/ 6862045 h 6867811"/>
              <a:gd name="csX5" fmla="*/ 0 w 7526815"/>
              <a:gd name="csY5" fmla="*/ 6867811 h 6867811"/>
              <a:gd name="csX6" fmla="*/ 0 w 7526815"/>
              <a:gd name="csY6" fmla="*/ 9811 h 6867811"/>
              <a:gd name="csX0" fmla="*/ 0 w 7527175"/>
              <a:gd name="csY0" fmla="*/ 9811 h 6867811"/>
              <a:gd name="csX1" fmla="*/ 4967842 w 7527175"/>
              <a:gd name="csY1" fmla="*/ 0 h 6867811"/>
              <a:gd name="csX2" fmla="*/ 3227282 w 7527175"/>
              <a:gd name="csY2" fmla="*/ 843689 h 6867811"/>
              <a:gd name="csX3" fmla="*/ 1904341 w 7527175"/>
              <a:gd name="csY3" fmla="*/ 2486770 h 6867811"/>
              <a:gd name="csX4" fmla="*/ 7302353 w 7527175"/>
              <a:gd name="csY4" fmla="*/ 6862045 h 6867811"/>
              <a:gd name="csX5" fmla="*/ 0 w 7527175"/>
              <a:gd name="csY5" fmla="*/ 6867811 h 6867811"/>
              <a:gd name="csX6" fmla="*/ 0 w 7527175"/>
              <a:gd name="csY6" fmla="*/ 9811 h 6867811"/>
              <a:gd name="csX0" fmla="*/ 0 w 7527177"/>
              <a:gd name="csY0" fmla="*/ 9811 h 6867811"/>
              <a:gd name="csX1" fmla="*/ 4967842 w 7527177"/>
              <a:gd name="csY1" fmla="*/ 0 h 6867811"/>
              <a:gd name="csX2" fmla="*/ 3227282 w 7527177"/>
              <a:gd name="csY2" fmla="*/ 843689 h 6867811"/>
              <a:gd name="csX3" fmla="*/ 1904341 w 7527177"/>
              <a:gd name="csY3" fmla="*/ 2486770 h 6867811"/>
              <a:gd name="csX4" fmla="*/ 7302353 w 7527177"/>
              <a:gd name="csY4" fmla="*/ 6862045 h 6867811"/>
              <a:gd name="csX5" fmla="*/ 0 w 7527177"/>
              <a:gd name="csY5" fmla="*/ 6867811 h 6867811"/>
              <a:gd name="csX6" fmla="*/ 0 w 7527177"/>
              <a:gd name="csY6" fmla="*/ 9811 h 6867811"/>
              <a:gd name="csX0" fmla="*/ 0 w 7525923"/>
              <a:gd name="csY0" fmla="*/ 9811 h 6867811"/>
              <a:gd name="csX1" fmla="*/ 4967842 w 7525923"/>
              <a:gd name="csY1" fmla="*/ 0 h 6867811"/>
              <a:gd name="csX2" fmla="*/ 3480424 w 7525923"/>
              <a:gd name="csY2" fmla="*/ 667103 h 6867811"/>
              <a:gd name="csX3" fmla="*/ 1904341 w 7525923"/>
              <a:gd name="csY3" fmla="*/ 2486770 h 6867811"/>
              <a:gd name="csX4" fmla="*/ 7302353 w 7525923"/>
              <a:gd name="csY4" fmla="*/ 6862045 h 6867811"/>
              <a:gd name="csX5" fmla="*/ 0 w 7525923"/>
              <a:gd name="csY5" fmla="*/ 6867811 h 6867811"/>
              <a:gd name="csX6" fmla="*/ 0 w 7525923"/>
              <a:gd name="csY6" fmla="*/ 9811 h 6867811"/>
              <a:gd name="csX0" fmla="*/ 0 w 7525921"/>
              <a:gd name="csY0" fmla="*/ 9811 h 6867811"/>
              <a:gd name="csX1" fmla="*/ 4967842 w 7525921"/>
              <a:gd name="csY1" fmla="*/ 0 h 6867811"/>
              <a:gd name="csX2" fmla="*/ 3480424 w 7525921"/>
              <a:gd name="csY2" fmla="*/ 667103 h 6867811"/>
              <a:gd name="csX3" fmla="*/ 1904341 w 7525921"/>
              <a:gd name="csY3" fmla="*/ 2486770 h 6867811"/>
              <a:gd name="csX4" fmla="*/ 7302353 w 7525921"/>
              <a:gd name="csY4" fmla="*/ 6862045 h 6867811"/>
              <a:gd name="csX5" fmla="*/ 0 w 7525921"/>
              <a:gd name="csY5" fmla="*/ 6867811 h 6867811"/>
              <a:gd name="csX6" fmla="*/ 0 w 7525921"/>
              <a:gd name="csY6" fmla="*/ 9811 h 6867811"/>
              <a:gd name="csX0" fmla="*/ 0 w 7524268"/>
              <a:gd name="csY0" fmla="*/ 9811 h 6867811"/>
              <a:gd name="csX1" fmla="*/ 4967842 w 7524268"/>
              <a:gd name="csY1" fmla="*/ 0 h 6867811"/>
              <a:gd name="csX2" fmla="*/ 3480424 w 7524268"/>
              <a:gd name="csY2" fmla="*/ 667103 h 6867811"/>
              <a:gd name="csX3" fmla="*/ 1850095 w 7524268"/>
              <a:gd name="csY3" fmla="*/ 2270942 h 6867811"/>
              <a:gd name="csX4" fmla="*/ 7302353 w 7524268"/>
              <a:gd name="csY4" fmla="*/ 6862045 h 6867811"/>
              <a:gd name="csX5" fmla="*/ 0 w 7524268"/>
              <a:gd name="csY5" fmla="*/ 6867811 h 6867811"/>
              <a:gd name="csX6" fmla="*/ 0 w 7524268"/>
              <a:gd name="csY6" fmla="*/ 9811 h 6867811"/>
              <a:gd name="csX0" fmla="*/ 0 w 7524886"/>
              <a:gd name="csY0" fmla="*/ 9811 h 6867811"/>
              <a:gd name="csX1" fmla="*/ 4967842 w 7524886"/>
              <a:gd name="csY1" fmla="*/ 0 h 6867811"/>
              <a:gd name="csX2" fmla="*/ 3353853 w 7524886"/>
              <a:gd name="csY2" fmla="*/ 618052 h 6867811"/>
              <a:gd name="csX3" fmla="*/ 1850095 w 7524886"/>
              <a:gd name="csY3" fmla="*/ 2270942 h 6867811"/>
              <a:gd name="csX4" fmla="*/ 7302353 w 7524886"/>
              <a:gd name="csY4" fmla="*/ 6862045 h 6867811"/>
              <a:gd name="csX5" fmla="*/ 0 w 7524886"/>
              <a:gd name="csY5" fmla="*/ 6867811 h 6867811"/>
              <a:gd name="csX6" fmla="*/ 0 w 7524886"/>
              <a:gd name="csY6" fmla="*/ 9811 h 6867811"/>
              <a:gd name="csX0" fmla="*/ 0 w 7524884"/>
              <a:gd name="csY0" fmla="*/ 9811 h 6867811"/>
              <a:gd name="csX1" fmla="*/ 4967842 w 7524884"/>
              <a:gd name="csY1" fmla="*/ 0 h 6867811"/>
              <a:gd name="csX2" fmla="*/ 3353853 w 7524884"/>
              <a:gd name="csY2" fmla="*/ 618052 h 6867811"/>
              <a:gd name="csX3" fmla="*/ 1850095 w 7524884"/>
              <a:gd name="csY3" fmla="*/ 2270942 h 6867811"/>
              <a:gd name="csX4" fmla="*/ 7302353 w 7524884"/>
              <a:gd name="csY4" fmla="*/ 6862045 h 6867811"/>
              <a:gd name="csX5" fmla="*/ 0 w 7524884"/>
              <a:gd name="csY5" fmla="*/ 6867811 h 6867811"/>
              <a:gd name="csX6" fmla="*/ 0 w 7524884"/>
              <a:gd name="csY6" fmla="*/ 9811 h 6867811"/>
              <a:gd name="csX0" fmla="*/ 0 w 7524886"/>
              <a:gd name="csY0" fmla="*/ 1 h 6858001"/>
              <a:gd name="csX1" fmla="*/ 4009525 w 7524886"/>
              <a:gd name="csY1" fmla="*/ 0 h 6858001"/>
              <a:gd name="csX2" fmla="*/ 3353853 w 7524886"/>
              <a:gd name="csY2" fmla="*/ 608242 h 6858001"/>
              <a:gd name="csX3" fmla="*/ 1850095 w 7524886"/>
              <a:gd name="csY3" fmla="*/ 2261132 h 6858001"/>
              <a:gd name="csX4" fmla="*/ 7302353 w 7524886"/>
              <a:gd name="csY4" fmla="*/ 6852235 h 6858001"/>
              <a:gd name="csX5" fmla="*/ 0 w 7524886"/>
              <a:gd name="csY5" fmla="*/ 6858001 h 6858001"/>
              <a:gd name="csX6" fmla="*/ 0 w 7524886"/>
              <a:gd name="csY6" fmla="*/ 1 h 6858001"/>
              <a:gd name="csX0" fmla="*/ 0 w 7527291"/>
              <a:gd name="csY0" fmla="*/ 1 h 6858001"/>
              <a:gd name="csX1" fmla="*/ 4009525 w 7527291"/>
              <a:gd name="csY1" fmla="*/ 0 h 6858001"/>
              <a:gd name="csX2" fmla="*/ 2865653 w 7527291"/>
              <a:gd name="csY2" fmla="*/ 588621 h 6858001"/>
              <a:gd name="csX3" fmla="*/ 1850095 w 7527291"/>
              <a:gd name="csY3" fmla="*/ 2261132 h 6858001"/>
              <a:gd name="csX4" fmla="*/ 7302353 w 7527291"/>
              <a:gd name="csY4" fmla="*/ 6852235 h 6858001"/>
              <a:gd name="csX5" fmla="*/ 0 w 7527291"/>
              <a:gd name="csY5" fmla="*/ 6858001 h 6858001"/>
              <a:gd name="csX6" fmla="*/ 0 w 7527291"/>
              <a:gd name="csY6" fmla="*/ 1 h 6858001"/>
              <a:gd name="csX0" fmla="*/ 0 w 7527293"/>
              <a:gd name="csY0" fmla="*/ 1 h 6858001"/>
              <a:gd name="csX1" fmla="*/ 4009525 w 7527293"/>
              <a:gd name="csY1" fmla="*/ 0 h 6858001"/>
              <a:gd name="csX2" fmla="*/ 2865653 w 7527293"/>
              <a:gd name="csY2" fmla="*/ 588621 h 6858001"/>
              <a:gd name="csX3" fmla="*/ 1850095 w 7527293"/>
              <a:gd name="csY3" fmla="*/ 2261132 h 6858001"/>
              <a:gd name="csX4" fmla="*/ 7302353 w 7527293"/>
              <a:gd name="csY4" fmla="*/ 6852235 h 6858001"/>
              <a:gd name="csX5" fmla="*/ 0 w 7527293"/>
              <a:gd name="csY5" fmla="*/ 6858001 h 6858001"/>
              <a:gd name="csX6" fmla="*/ 0 w 7527293"/>
              <a:gd name="csY6" fmla="*/ 1 h 6858001"/>
              <a:gd name="csX0" fmla="*/ 0 w 7527291"/>
              <a:gd name="csY0" fmla="*/ 1 h 6858001"/>
              <a:gd name="csX1" fmla="*/ 4009525 w 7527291"/>
              <a:gd name="csY1" fmla="*/ 0 h 6858001"/>
              <a:gd name="csX2" fmla="*/ 2865653 w 7527291"/>
              <a:gd name="csY2" fmla="*/ 588621 h 6858001"/>
              <a:gd name="csX3" fmla="*/ 1850095 w 7527291"/>
              <a:gd name="csY3" fmla="*/ 2261132 h 6858001"/>
              <a:gd name="csX4" fmla="*/ 7302353 w 7527291"/>
              <a:gd name="csY4" fmla="*/ 6852235 h 6858001"/>
              <a:gd name="csX5" fmla="*/ 0 w 7527291"/>
              <a:gd name="csY5" fmla="*/ 6858001 h 6858001"/>
              <a:gd name="csX6" fmla="*/ 0 w 7527291"/>
              <a:gd name="csY6" fmla="*/ 1 h 6858001"/>
              <a:gd name="csX0" fmla="*/ 0 w 7527293"/>
              <a:gd name="csY0" fmla="*/ 1 h 6858001"/>
              <a:gd name="csX1" fmla="*/ 4009525 w 7527293"/>
              <a:gd name="csY1" fmla="*/ 0 h 6858001"/>
              <a:gd name="csX2" fmla="*/ 2865653 w 7527293"/>
              <a:gd name="csY2" fmla="*/ 510138 h 6858001"/>
              <a:gd name="csX3" fmla="*/ 1850095 w 7527293"/>
              <a:gd name="csY3" fmla="*/ 2261132 h 6858001"/>
              <a:gd name="csX4" fmla="*/ 7302353 w 7527293"/>
              <a:gd name="csY4" fmla="*/ 6852235 h 6858001"/>
              <a:gd name="csX5" fmla="*/ 0 w 7527293"/>
              <a:gd name="csY5" fmla="*/ 6858001 h 6858001"/>
              <a:gd name="csX6" fmla="*/ 0 w 7527293"/>
              <a:gd name="csY6" fmla="*/ 1 h 6858001"/>
              <a:gd name="csX0" fmla="*/ 0 w 7527291"/>
              <a:gd name="csY0" fmla="*/ 1 h 6858001"/>
              <a:gd name="csX1" fmla="*/ 4009525 w 7527291"/>
              <a:gd name="csY1" fmla="*/ 0 h 6858001"/>
              <a:gd name="csX2" fmla="*/ 2865653 w 7527291"/>
              <a:gd name="csY2" fmla="*/ 510138 h 6858001"/>
              <a:gd name="csX3" fmla="*/ 1850095 w 7527291"/>
              <a:gd name="csY3" fmla="*/ 2261132 h 6858001"/>
              <a:gd name="csX4" fmla="*/ 7302353 w 7527291"/>
              <a:gd name="csY4" fmla="*/ 6852235 h 6858001"/>
              <a:gd name="csX5" fmla="*/ 0 w 7527291"/>
              <a:gd name="csY5" fmla="*/ 6858001 h 6858001"/>
              <a:gd name="csX6" fmla="*/ 0 w 7527291"/>
              <a:gd name="csY6" fmla="*/ 1 h 6858001"/>
              <a:gd name="csX0" fmla="*/ 0 w 7527293"/>
              <a:gd name="csY0" fmla="*/ 1 h 6858001"/>
              <a:gd name="csX1" fmla="*/ 4009525 w 7527293"/>
              <a:gd name="csY1" fmla="*/ 0 h 6858001"/>
              <a:gd name="csX2" fmla="*/ 1850095 w 7527293"/>
              <a:gd name="csY2" fmla="*/ 2261132 h 6858001"/>
              <a:gd name="csX3" fmla="*/ 7302353 w 7527293"/>
              <a:gd name="csY3" fmla="*/ 6852235 h 6858001"/>
              <a:gd name="csX4" fmla="*/ 0 w 7527293"/>
              <a:gd name="csY4" fmla="*/ 6858001 h 6858001"/>
              <a:gd name="csX5" fmla="*/ 0 w 7527293"/>
              <a:gd name="csY5" fmla="*/ 1 h 6858001"/>
              <a:gd name="csX0" fmla="*/ 0 w 7527291"/>
              <a:gd name="csY0" fmla="*/ 1 h 6858001"/>
              <a:gd name="csX1" fmla="*/ 4009525 w 7527291"/>
              <a:gd name="csY1" fmla="*/ 0 h 6858001"/>
              <a:gd name="csX2" fmla="*/ 1850095 w 7527291"/>
              <a:gd name="csY2" fmla="*/ 2261132 h 6858001"/>
              <a:gd name="csX3" fmla="*/ 7302353 w 7527291"/>
              <a:gd name="csY3" fmla="*/ 6852235 h 6858001"/>
              <a:gd name="csX4" fmla="*/ 0 w 7527291"/>
              <a:gd name="csY4" fmla="*/ 6858001 h 6858001"/>
              <a:gd name="csX5" fmla="*/ 0 w 7527291"/>
              <a:gd name="csY5" fmla="*/ 1 h 6858001"/>
              <a:gd name="csX0" fmla="*/ 0 w 7521213"/>
              <a:gd name="csY0" fmla="*/ 1 h 6858001"/>
              <a:gd name="csX1" fmla="*/ 4009525 w 7521213"/>
              <a:gd name="csY1" fmla="*/ 0 h 6858001"/>
              <a:gd name="csX2" fmla="*/ 1850095 w 7521213"/>
              <a:gd name="csY2" fmla="*/ 2261132 h 6858001"/>
              <a:gd name="csX3" fmla="*/ 7302353 w 7521213"/>
              <a:gd name="csY3" fmla="*/ 6852235 h 6858001"/>
              <a:gd name="csX4" fmla="*/ 0 w 7521213"/>
              <a:gd name="csY4" fmla="*/ 6858001 h 6858001"/>
              <a:gd name="csX5" fmla="*/ 0 w 7521213"/>
              <a:gd name="csY5" fmla="*/ 1 h 6858001"/>
              <a:gd name="csX0" fmla="*/ 0 w 7449534"/>
              <a:gd name="csY0" fmla="*/ 1 h 6858001"/>
              <a:gd name="csX1" fmla="*/ 4009525 w 7449534"/>
              <a:gd name="csY1" fmla="*/ 0 h 6858001"/>
              <a:gd name="csX2" fmla="*/ 1850095 w 7449534"/>
              <a:gd name="csY2" fmla="*/ 2261132 h 6858001"/>
              <a:gd name="csX3" fmla="*/ 7302353 w 7449534"/>
              <a:gd name="csY3" fmla="*/ 6852235 h 6858001"/>
              <a:gd name="csX4" fmla="*/ 0 w 7449534"/>
              <a:gd name="csY4" fmla="*/ 6858001 h 6858001"/>
              <a:gd name="csX5" fmla="*/ 0 w 7449534"/>
              <a:gd name="csY5" fmla="*/ 1 h 68580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449534" h="6858001">
                <a:moveTo>
                  <a:pt x="0" y="1"/>
                </a:moveTo>
                <a:lnTo>
                  <a:pt x="4009525" y="0"/>
                </a:lnTo>
                <a:cubicBezTo>
                  <a:pt x="2817113" y="533820"/>
                  <a:pt x="1319371" y="1334920"/>
                  <a:pt x="1850095" y="2261132"/>
                </a:cubicBezTo>
                <a:cubicBezTo>
                  <a:pt x="2380819" y="3187344"/>
                  <a:pt x="8464336" y="4781314"/>
                  <a:pt x="7302353" y="6852235"/>
                </a:cubicBezTo>
                <a:lnTo>
                  <a:pt x="0" y="6858001"/>
                </a:lnTo>
                <a:lnTo>
                  <a:pt x="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658" tIns="91658" rIns="91658" bIns="91658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0"/>
          </a:p>
        </p:txBody>
      </p:sp>
      <p:sp>
        <p:nvSpPr>
          <p:cNvPr id="3" name="Google Shape;82;p7">
            <a:extLst>
              <a:ext uri="{FF2B5EF4-FFF2-40B4-BE49-F238E27FC236}">
                <a16:creationId xmlns:a16="http://schemas.microsoft.com/office/drawing/2014/main" id="{2431EAEA-F9E5-F5F1-27FB-EE1538A0C6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843" y="748697"/>
            <a:ext cx="8378389" cy="917521"/>
          </a:xfrm>
          <a:prstGeom prst="rect">
            <a:avLst/>
          </a:prstGeom>
        </p:spPr>
        <p:txBody>
          <a:bodyPr spcFirstLastPara="1" wrap="square" lIns="180000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4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9" name="Platshållare för text 9">
            <a:extLst>
              <a:ext uri="{FF2B5EF4-FFF2-40B4-BE49-F238E27FC236}">
                <a16:creationId xmlns:a16="http://schemas.microsoft.com/office/drawing/2014/main" id="{196CF024-22F6-BF69-454F-DBDCD15DAE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844" y="2036526"/>
            <a:ext cx="6772330" cy="374484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5420C1B-6369-D4E9-0BFD-1B51CEAC89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3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akgrund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2BBD976B-2ABC-B2AE-2AD3-657CEBA7E9B0}"/>
              </a:ext>
            </a:extLst>
          </p:cNvPr>
          <p:cNvSpPr/>
          <p:nvPr userDrawn="1"/>
        </p:nvSpPr>
        <p:spPr>
          <a:xfrm>
            <a:off x="-1" y="0"/>
            <a:ext cx="8550579" cy="6880496"/>
          </a:xfrm>
          <a:custGeom>
            <a:avLst/>
            <a:gdLst>
              <a:gd name="connsiteX0" fmla="*/ 0 w 12192000"/>
              <a:gd name="connsiteY0" fmla="*/ 0 h 6858000"/>
              <a:gd name="connsiteX1" fmla="*/ 5437096 w 12192000"/>
              <a:gd name="connsiteY1" fmla="*/ 0 h 6858000"/>
              <a:gd name="connsiteX2" fmla="*/ 5451966 w 12192000"/>
              <a:gd name="connsiteY2" fmla="*/ 155384 h 6858000"/>
              <a:gd name="connsiteX3" fmla="*/ 5545278 w 12192000"/>
              <a:gd name="connsiteY3" fmla="*/ 1363761 h 6858000"/>
              <a:gd name="connsiteX4" fmla="*/ 5294137 w 12192000"/>
              <a:gd name="connsiteY4" fmla="*/ 3143273 h 6858000"/>
              <a:gd name="connsiteX5" fmla="*/ 3932319 w 12192000"/>
              <a:gd name="connsiteY5" fmla="*/ 5720017 h 6858000"/>
              <a:gd name="connsiteX6" fmla="*/ 6609565 w 12192000"/>
              <a:gd name="connsiteY6" fmla="*/ 6797043 h 6858000"/>
              <a:gd name="connsiteX7" fmla="*/ 12192000 w 12192000"/>
              <a:gd name="connsiteY7" fmla="*/ 6857699 h 6858000"/>
              <a:gd name="connsiteX8" fmla="*/ 12192000 w 12192000"/>
              <a:gd name="connsiteY8" fmla="*/ 6858000 h 6858000"/>
              <a:gd name="connsiteX9" fmla="*/ 0 w 12192000"/>
              <a:gd name="connsiteY9" fmla="*/ 6858000 h 6858000"/>
              <a:gd name="connsiteX0" fmla="*/ 0 w 12192000"/>
              <a:gd name="connsiteY0" fmla="*/ 0 h 6858000"/>
              <a:gd name="connsiteX1" fmla="*/ 5437096 w 12192000"/>
              <a:gd name="connsiteY1" fmla="*/ 0 h 6858000"/>
              <a:gd name="connsiteX2" fmla="*/ 5451966 w 12192000"/>
              <a:gd name="connsiteY2" fmla="*/ 155384 h 6858000"/>
              <a:gd name="connsiteX3" fmla="*/ 5545278 w 12192000"/>
              <a:gd name="connsiteY3" fmla="*/ 1363761 h 6858000"/>
              <a:gd name="connsiteX4" fmla="*/ 7778257 w 12192000"/>
              <a:gd name="connsiteY4" fmla="*/ 3067073 h 6858000"/>
              <a:gd name="connsiteX5" fmla="*/ 3932319 w 12192000"/>
              <a:gd name="connsiteY5" fmla="*/ 5720017 h 6858000"/>
              <a:gd name="connsiteX6" fmla="*/ 6609565 w 12192000"/>
              <a:gd name="connsiteY6" fmla="*/ 6797043 h 6858000"/>
              <a:gd name="connsiteX7" fmla="*/ 12192000 w 12192000"/>
              <a:gd name="connsiteY7" fmla="*/ 6857699 h 6858000"/>
              <a:gd name="connsiteX8" fmla="*/ 12192000 w 12192000"/>
              <a:gd name="connsiteY8" fmla="*/ 6858000 h 6858000"/>
              <a:gd name="connsiteX9" fmla="*/ 0 w 12192000"/>
              <a:gd name="connsiteY9" fmla="*/ 6858000 h 6858000"/>
              <a:gd name="connsiteX10" fmla="*/ 0 w 12192000"/>
              <a:gd name="connsiteY10" fmla="*/ 0 h 6858000"/>
              <a:gd name="connsiteX0" fmla="*/ 0 w 12192000"/>
              <a:gd name="connsiteY0" fmla="*/ 0 h 6858000"/>
              <a:gd name="connsiteX1" fmla="*/ 5437096 w 12192000"/>
              <a:gd name="connsiteY1" fmla="*/ 0 h 6858000"/>
              <a:gd name="connsiteX2" fmla="*/ 5451966 w 12192000"/>
              <a:gd name="connsiteY2" fmla="*/ 155384 h 6858000"/>
              <a:gd name="connsiteX3" fmla="*/ 6109158 w 12192000"/>
              <a:gd name="connsiteY3" fmla="*/ 1379001 h 6858000"/>
              <a:gd name="connsiteX4" fmla="*/ 7778257 w 12192000"/>
              <a:gd name="connsiteY4" fmla="*/ 3067073 h 6858000"/>
              <a:gd name="connsiteX5" fmla="*/ 3932319 w 12192000"/>
              <a:gd name="connsiteY5" fmla="*/ 5720017 h 6858000"/>
              <a:gd name="connsiteX6" fmla="*/ 6609565 w 12192000"/>
              <a:gd name="connsiteY6" fmla="*/ 6797043 h 6858000"/>
              <a:gd name="connsiteX7" fmla="*/ 12192000 w 12192000"/>
              <a:gd name="connsiteY7" fmla="*/ 6857699 h 6858000"/>
              <a:gd name="connsiteX8" fmla="*/ 12192000 w 12192000"/>
              <a:gd name="connsiteY8" fmla="*/ 6858000 h 6858000"/>
              <a:gd name="connsiteX9" fmla="*/ 0 w 12192000"/>
              <a:gd name="connsiteY9" fmla="*/ 6858000 h 6858000"/>
              <a:gd name="connsiteX10" fmla="*/ 0 w 12192000"/>
              <a:gd name="connsiteY10" fmla="*/ 0 h 6858000"/>
              <a:gd name="connsiteX0" fmla="*/ 0 w 12192000"/>
              <a:gd name="connsiteY0" fmla="*/ 0 h 6858000"/>
              <a:gd name="connsiteX1" fmla="*/ 5437096 w 12192000"/>
              <a:gd name="connsiteY1" fmla="*/ 0 h 6858000"/>
              <a:gd name="connsiteX2" fmla="*/ 5451966 w 12192000"/>
              <a:gd name="connsiteY2" fmla="*/ 155384 h 6858000"/>
              <a:gd name="connsiteX3" fmla="*/ 6170118 w 12192000"/>
              <a:gd name="connsiteY3" fmla="*/ 1379001 h 6858000"/>
              <a:gd name="connsiteX4" fmla="*/ 7778257 w 12192000"/>
              <a:gd name="connsiteY4" fmla="*/ 3067073 h 6858000"/>
              <a:gd name="connsiteX5" fmla="*/ 3932319 w 12192000"/>
              <a:gd name="connsiteY5" fmla="*/ 5720017 h 6858000"/>
              <a:gd name="connsiteX6" fmla="*/ 6609565 w 12192000"/>
              <a:gd name="connsiteY6" fmla="*/ 6797043 h 6858000"/>
              <a:gd name="connsiteX7" fmla="*/ 12192000 w 12192000"/>
              <a:gd name="connsiteY7" fmla="*/ 6857699 h 6858000"/>
              <a:gd name="connsiteX8" fmla="*/ 12192000 w 12192000"/>
              <a:gd name="connsiteY8" fmla="*/ 6858000 h 6858000"/>
              <a:gd name="connsiteX9" fmla="*/ 0 w 12192000"/>
              <a:gd name="connsiteY9" fmla="*/ 6858000 h 6858000"/>
              <a:gd name="connsiteX10" fmla="*/ 0 w 12192000"/>
              <a:gd name="connsiteY10" fmla="*/ 0 h 6858000"/>
              <a:gd name="connsiteX0" fmla="*/ 0 w 12192000"/>
              <a:gd name="connsiteY0" fmla="*/ 0 h 6858000"/>
              <a:gd name="connsiteX1" fmla="*/ 5437096 w 12192000"/>
              <a:gd name="connsiteY1" fmla="*/ 0 h 6858000"/>
              <a:gd name="connsiteX2" fmla="*/ 5451966 w 12192000"/>
              <a:gd name="connsiteY2" fmla="*/ 155384 h 6858000"/>
              <a:gd name="connsiteX3" fmla="*/ 6170118 w 12192000"/>
              <a:gd name="connsiteY3" fmla="*/ 1379001 h 6858000"/>
              <a:gd name="connsiteX4" fmla="*/ 7778257 w 12192000"/>
              <a:gd name="connsiteY4" fmla="*/ 3067073 h 6858000"/>
              <a:gd name="connsiteX5" fmla="*/ 9952119 w 12192000"/>
              <a:gd name="connsiteY5" fmla="*/ 5201857 h 6858000"/>
              <a:gd name="connsiteX6" fmla="*/ 6609565 w 12192000"/>
              <a:gd name="connsiteY6" fmla="*/ 6797043 h 6858000"/>
              <a:gd name="connsiteX7" fmla="*/ 12192000 w 12192000"/>
              <a:gd name="connsiteY7" fmla="*/ 6857699 h 6858000"/>
              <a:gd name="connsiteX8" fmla="*/ 12192000 w 12192000"/>
              <a:gd name="connsiteY8" fmla="*/ 6858000 h 6858000"/>
              <a:gd name="connsiteX9" fmla="*/ 0 w 12192000"/>
              <a:gd name="connsiteY9" fmla="*/ 6858000 h 6858000"/>
              <a:gd name="connsiteX10" fmla="*/ 0 w 12192000"/>
              <a:gd name="connsiteY10" fmla="*/ 0 h 6858000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7778257 w 12192000"/>
              <a:gd name="connsiteY4" fmla="*/ 3067073 h 6858003"/>
              <a:gd name="connsiteX5" fmla="*/ 9952119 w 12192000"/>
              <a:gd name="connsiteY5" fmla="*/ 5201857 h 6858003"/>
              <a:gd name="connsiteX6" fmla="*/ 868220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7778257 w 12192000"/>
              <a:gd name="connsiteY4" fmla="*/ 3067073 h 6858003"/>
              <a:gd name="connsiteX5" fmla="*/ 8428119 w 12192000"/>
              <a:gd name="connsiteY5" fmla="*/ 4866577 h 6858003"/>
              <a:gd name="connsiteX6" fmla="*/ 868220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7732537 w 12192000"/>
              <a:gd name="connsiteY4" fmla="*/ 3112793 h 6858003"/>
              <a:gd name="connsiteX5" fmla="*/ 8428119 w 12192000"/>
              <a:gd name="connsiteY5" fmla="*/ 4866577 h 6858003"/>
              <a:gd name="connsiteX6" fmla="*/ 868220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7732537 w 12192000"/>
              <a:gd name="connsiteY4" fmla="*/ 3112793 h 6858003"/>
              <a:gd name="connsiteX5" fmla="*/ 8428119 w 12192000"/>
              <a:gd name="connsiteY5" fmla="*/ 486657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7732537 w 12192000"/>
              <a:gd name="connsiteY4" fmla="*/ 3112793 h 6858003"/>
              <a:gd name="connsiteX5" fmla="*/ 7681359 w 12192000"/>
              <a:gd name="connsiteY5" fmla="*/ 486657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7732537 w 12192000"/>
              <a:gd name="connsiteY4" fmla="*/ 3112793 h 6858003"/>
              <a:gd name="connsiteX5" fmla="*/ 7681359 w 12192000"/>
              <a:gd name="connsiteY5" fmla="*/ 486657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7732537 w 12192000"/>
              <a:gd name="connsiteY4" fmla="*/ 3112793 h 6858003"/>
              <a:gd name="connsiteX5" fmla="*/ 7681359 w 12192000"/>
              <a:gd name="connsiteY5" fmla="*/ 486657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7732537 w 12192000"/>
              <a:gd name="connsiteY4" fmla="*/ 3112793 h 6858003"/>
              <a:gd name="connsiteX5" fmla="*/ 7681359 w 12192000"/>
              <a:gd name="connsiteY5" fmla="*/ 486657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8052577 w 12192000"/>
              <a:gd name="connsiteY4" fmla="*/ 3036593 h 6858003"/>
              <a:gd name="connsiteX5" fmla="*/ 7681359 w 12192000"/>
              <a:gd name="connsiteY5" fmla="*/ 486657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8052577 w 12192000"/>
              <a:gd name="connsiteY4" fmla="*/ 3036593 h 6858003"/>
              <a:gd name="connsiteX5" fmla="*/ 7681359 w 12192000"/>
              <a:gd name="connsiteY5" fmla="*/ 486657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8052577 w 12192000"/>
              <a:gd name="connsiteY4" fmla="*/ 3036593 h 6858003"/>
              <a:gd name="connsiteX5" fmla="*/ 8016639 w 12192000"/>
              <a:gd name="connsiteY5" fmla="*/ 536949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8052577 w 12192000"/>
              <a:gd name="connsiteY4" fmla="*/ 3036593 h 6858003"/>
              <a:gd name="connsiteX5" fmla="*/ 8016639 w 12192000"/>
              <a:gd name="connsiteY5" fmla="*/ 536949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12192000 w 12192000"/>
              <a:gd name="connsiteY8" fmla="*/ 6858000 h 6858003"/>
              <a:gd name="connsiteX9" fmla="*/ 0 w 12192000"/>
              <a:gd name="connsiteY9" fmla="*/ 6858000 h 6858003"/>
              <a:gd name="connsiteX10" fmla="*/ 0 w 12192000"/>
              <a:gd name="connsiteY10" fmla="*/ 0 h 6858003"/>
              <a:gd name="connsiteX0" fmla="*/ 0 w 12192000"/>
              <a:gd name="connsiteY0" fmla="*/ 0 h 6858003"/>
              <a:gd name="connsiteX1" fmla="*/ 5437096 w 12192000"/>
              <a:gd name="connsiteY1" fmla="*/ 0 h 6858003"/>
              <a:gd name="connsiteX2" fmla="*/ 5451966 w 12192000"/>
              <a:gd name="connsiteY2" fmla="*/ 155384 h 6858003"/>
              <a:gd name="connsiteX3" fmla="*/ 6170118 w 12192000"/>
              <a:gd name="connsiteY3" fmla="*/ 1379001 h 6858003"/>
              <a:gd name="connsiteX4" fmla="*/ 8052577 w 12192000"/>
              <a:gd name="connsiteY4" fmla="*/ 3036593 h 6858003"/>
              <a:gd name="connsiteX5" fmla="*/ 8016639 w 12192000"/>
              <a:gd name="connsiteY5" fmla="*/ 5369497 h 6858003"/>
              <a:gd name="connsiteX6" fmla="*/ 9688045 w 12192000"/>
              <a:gd name="connsiteY6" fmla="*/ 6858003 h 6858003"/>
              <a:gd name="connsiteX7" fmla="*/ 12192000 w 12192000"/>
              <a:gd name="connsiteY7" fmla="*/ 6857699 h 6858003"/>
              <a:gd name="connsiteX8" fmla="*/ 0 w 12192000"/>
              <a:gd name="connsiteY8" fmla="*/ 6858000 h 6858003"/>
              <a:gd name="connsiteX9" fmla="*/ 0 w 12192000"/>
              <a:gd name="connsiteY9" fmla="*/ 0 h 6858003"/>
              <a:gd name="connsiteX0" fmla="*/ 0 w 12192000"/>
              <a:gd name="connsiteY0" fmla="*/ 0 h 6873243"/>
              <a:gd name="connsiteX1" fmla="*/ 5437096 w 12192000"/>
              <a:gd name="connsiteY1" fmla="*/ 0 h 6873243"/>
              <a:gd name="connsiteX2" fmla="*/ 5451966 w 12192000"/>
              <a:gd name="connsiteY2" fmla="*/ 155384 h 6873243"/>
              <a:gd name="connsiteX3" fmla="*/ 6170118 w 12192000"/>
              <a:gd name="connsiteY3" fmla="*/ 1379001 h 6873243"/>
              <a:gd name="connsiteX4" fmla="*/ 8052577 w 12192000"/>
              <a:gd name="connsiteY4" fmla="*/ 3036593 h 6873243"/>
              <a:gd name="connsiteX5" fmla="*/ 8016639 w 12192000"/>
              <a:gd name="connsiteY5" fmla="*/ 5369497 h 6873243"/>
              <a:gd name="connsiteX6" fmla="*/ 9093685 w 12192000"/>
              <a:gd name="connsiteY6" fmla="*/ 6873243 h 6873243"/>
              <a:gd name="connsiteX7" fmla="*/ 12192000 w 12192000"/>
              <a:gd name="connsiteY7" fmla="*/ 6857699 h 6873243"/>
              <a:gd name="connsiteX8" fmla="*/ 0 w 12192000"/>
              <a:gd name="connsiteY8" fmla="*/ 6858000 h 6873243"/>
              <a:gd name="connsiteX9" fmla="*/ 0 w 12192000"/>
              <a:gd name="connsiteY9" fmla="*/ 0 h 6873243"/>
              <a:gd name="connsiteX0" fmla="*/ 0 w 12192000"/>
              <a:gd name="connsiteY0" fmla="*/ 0 h 6873243"/>
              <a:gd name="connsiteX1" fmla="*/ 5437096 w 12192000"/>
              <a:gd name="connsiteY1" fmla="*/ 0 h 6873243"/>
              <a:gd name="connsiteX2" fmla="*/ 5451966 w 12192000"/>
              <a:gd name="connsiteY2" fmla="*/ 155384 h 6873243"/>
              <a:gd name="connsiteX3" fmla="*/ 6170118 w 12192000"/>
              <a:gd name="connsiteY3" fmla="*/ 1379001 h 6873243"/>
              <a:gd name="connsiteX4" fmla="*/ 8052577 w 12192000"/>
              <a:gd name="connsiteY4" fmla="*/ 3036593 h 6873243"/>
              <a:gd name="connsiteX5" fmla="*/ 8016639 w 12192000"/>
              <a:gd name="connsiteY5" fmla="*/ 5369497 h 6873243"/>
              <a:gd name="connsiteX6" fmla="*/ 8362165 w 12192000"/>
              <a:gd name="connsiteY6" fmla="*/ 6873243 h 6873243"/>
              <a:gd name="connsiteX7" fmla="*/ 12192000 w 12192000"/>
              <a:gd name="connsiteY7" fmla="*/ 6857699 h 6873243"/>
              <a:gd name="connsiteX8" fmla="*/ 0 w 12192000"/>
              <a:gd name="connsiteY8" fmla="*/ 6858000 h 6873243"/>
              <a:gd name="connsiteX9" fmla="*/ 0 w 12192000"/>
              <a:gd name="connsiteY9" fmla="*/ 0 h 6873243"/>
              <a:gd name="connsiteX0" fmla="*/ 0 w 12192000"/>
              <a:gd name="connsiteY0" fmla="*/ 0 h 6875989"/>
              <a:gd name="connsiteX1" fmla="*/ 5437096 w 12192000"/>
              <a:gd name="connsiteY1" fmla="*/ 0 h 6875989"/>
              <a:gd name="connsiteX2" fmla="*/ 5451966 w 12192000"/>
              <a:gd name="connsiteY2" fmla="*/ 155384 h 6875989"/>
              <a:gd name="connsiteX3" fmla="*/ 6170118 w 12192000"/>
              <a:gd name="connsiteY3" fmla="*/ 1379001 h 6875989"/>
              <a:gd name="connsiteX4" fmla="*/ 8052577 w 12192000"/>
              <a:gd name="connsiteY4" fmla="*/ 3036593 h 6875989"/>
              <a:gd name="connsiteX5" fmla="*/ 8016639 w 12192000"/>
              <a:gd name="connsiteY5" fmla="*/ 5369497 h 6875989"/>
              <a:gd name="connsiteX6" fmla="*/ 8362165 w 12192000"/>
              <a:gd name="connsiteY6" fmla="*/ 6873243 h 6875989"/>
              <a:gd name="connsiteX7" fmla="*/ 12192000 w 12192000"/>
              <a:gd name="connsiteY7" fmla="*/ 6857699 h 6875989"/>
              <a:gd name="connsiteX8" fmla="*/ 0 w 12192000"/>
              <a:gd name="connsiteY8" fmla="*/ 6858000 h 6875989"/>
              <a:gd name="connsiteX9" fmla="*/ 0 w 12192000"/>
              <a:gd name="connsiteY9" fmla="*/ 0 h 6875989"/>
              <a:gd name="connsiteX0" fmla="*/ 0 w 8362165"/>
              <a:gd name="connsiteY0" fmla="*/ 0 h 7431647"/>
              <a:gd name="connsiteX1" fmla="*/ 5437096 w 8362165"/>
              <a:gd name="connsiteY1" fmla="*/ 0 h 7431647"/>
              <a:gd name="connsiteX2" fmla="*/ 5451966 w 8362165"/>
              <a:gd name="connsiteY2" fmla="*/ 155384 h 7431647"/>
              <a:gd name="connsiteX3" fmla="*/ 6170118 w 8362165"/>
              <a:gd name="connsiteY3" fmla="*/ 1379001 h 7431647"/>
              <a:gd name="connsiteX4" fmla="*/ 8052577 w 8362165"/>
              <a:gd name="connsiteY4" fmla="*/ 3036593 h 7431647"/>
              <a:gd name="connsiteX5" fmla="*/ 8016639 w 8362165"/>
              <a:gd name="connsiteY5" fmla="*/ 5369497 h 7431647"/>
              <a:gd name="connsiteX6" fmla="*/ 8362165 w 8362165"/>
              <a:gd name="connsiteY6" fmla="*/ 6873243 h 7431647"/>
              <a:gd name="connsiteX7" fmla="*/ 0 w 8362165"/>
              <a:gd name="connsiteY7" fmla="*/ 6858000 h 7431647"/>
              <a:gd name="connsiteX8" fmla="*/ 0 w 8362165"/>
              <a:gd name="connsiteY8" fmla="*/ 0 h 7431647"/>
              <a:gd name="connsiteX0" fmla="*/ 0 w 8362165"/>
              <a:gd name="connsiteY0" fmla="*/ 0 h 7431647"/>
              <a:gd name="connsiteX1" fmla="*/ 5437096 w 8362165"/>
              <a:gd name="connsiteY1" fmla="*/ 0 h 7431647"/>
              <a:gd name="connsiteX2" fmla="*/ 5451966 w 8362165"/>
              <a:gd name="connsiteY2" fmla="*/ 155384 h 7431647"/>
              <a:gd name="connsiteX3" fmla="*/ 6170118 w 8362165"/>
              <a:gd name="connsiteY3" fmla="*/ 1379001 h 7431647"/>
              <a:gd name="connsiteX4" fmla="*/ 8052577 w 8362165"/>
              <a:gd name="connsiteY4" fmla="*/ 3036593 h 7431647"/>
              <a:gd name="connsiteX5" fmla="*/ 8016639 w 8362165"/>
              <a:gd name="connsiteY5" fmla="*/ 5369497 h 7431647"/>
              <a:gd name="connsiteX6" fmla="*/ 8362165 w 8362165"/>
              <a:gd name="connsiteY6" fmla="*/ 6873243 h 7431647"/>
              <a:gd name="connsiteX7" fmla="*/ 0 w 8362165"/>
              <a:gd name="connsiteY7" fmla="*/ 6858000 h 7431647"/>
              <a:gd name="connsiteX8" fmla="*/ 0 w 8362165"/>
              <a:gd name="connsiteY8" fmla="*/ 0 h 7431647"/>
              <a:gd name="connsiteX0" fmla="*/ 0 w 8362165"/>
              <a:gd name="connsiteY0" fmla="*/ 0 h 7361896"/>
              <a:gd name="connsiteX1" fmla="*/ 5437096 w 8362165"/>
              <a:gd name="connsiteY1" fmla="*/ 0 h 7361896"/>
              <a:gd name="connsiteX2" fmla="*/ 5451966 w 8362165"/>
              <a:gd name="connsiteY2" fmla="*/ 155384 h 7361896"/>
              <a:gd name="connsiteX3" fmla="*/ 6170118 w 8362165"/>
              <a:gd name="connsiteY3" fmla="*/ 1379001 h 7361896"/>
              <a:gd name="connsiteX4" fmla="*/ 8052577 w 8362165"/>
              <a:gd name="connsiteY4" fmla="*/ 3036593 h 7361896"/>
              <a:gd name="connsiteX5" fmla="*/ 8016639 w 8362165"/>
              <a:gd name="connsiteY5" fmla="*/ 5369497 h 7361896"/>
              <a:gd name="connsiteX6" fmla="*/ 8362165 w 8362165"/>
              <a:gd name="connsiteY6" fmla="*/ 6873243 h 7361896"/>
              <a:gd name="connsiteX7" fmla="*/ 0 w 8362165"/>
              <a:gd name="connsiteY7" fmla="*/ 6858000 h 7361896"/>
              <a:gd name="connsiteX8" fmla="*/ 0 w 8362165"/>
              <a:gd name="connsiteY8" fmla="*/ 0 h 7361896"/>
              <a:gd name="connsiteX0" fmla="*/ 0 w 8362165"/>
              <a:gd name="connsiteY0" fmla="*/ 0 h 6888205"/>
              <a:gd name="connsiteX1" fmla="*/ 5437096 w 8362165"/>
              <a:gd name="connsiteY1" fmla="*/ 0 h 6888205"/>
              <a:gd name="connsiteX2" fmla="*/ 5451966 w 8362165"/>
              <a:gd name="connsiteY2" fmla="*/ 155384 h 6888205"/>
              <a:gd name="connsiteX3" fmla="*/ 6170118 w 8362165"/>
              <a:gd name="connsiteY3" fmla="*/ 1379001 h 6888205"/>
              <a:gd name="connsiteX4" fmla="*/ 8052577 w 8362165"/>
              <a:gd name="connsiteY4" fmla="*/ 3036593 h 6888205"/>
              <a:gd name="connsiteX5" fmla="*/ 8016639 w 8362165"/>
              <a:gd name="connsiteY5" fmla="*/ 5369497 h 6888205"/>
              <a:gd name="connsiteX6" fmla="*/ 8362165 w 8362165"/>
              <a:gd name="connsiteY6" fmla="*/ 6873243 h 6888205"/>
              <a:gd name="connsiteX7" fmla="*/ 0 w 8362165"/>
              <a:gd name="connsiteY7" fmla="*/ 6858000 h 6888205"/>
              <a:gd name="connsiteX8" fmla="*/ 0 w 8362165"/>
              <a:gd name="connsiteY8" fmla="*/ 0 h 6888205"/>
              <a:gd name="connsiteX0" fmla="*/ 0 w 8362165"/>
              <a:gd name="connsiteY0" fmla="*/ 0 h 6873243"/>
              <a:gd name="connsiteX1" fmla="*/ 5437096 w 8362165"/>
              <a:gd name="connsiteY1" fmla="*/ 0 h 6873243"/>
              <a:gd name="connsiteX2" fmla="*/ 5451966 w 8362165"/>
              <a:gd name="connsiteY2" fmla="*/ 155384 h 6873243"/>
              <a:gd name="connsiteX3" fmla="*/ 6170118 w 8362165"/>
              <a:gd name="connsiteY3" fmla="*/ 1379001 h 6873243"/>
              <a:gd name="connsiteX4" fmla="*/ 8052577 w 8362165"/>
              <a:gd name="connsiteY4" fmla="*/ 3036593 h 6873243"/>
              <a:gd name="connsiteX5" fmla="*/ 8016639 w 8362165"/>
              <a:gd name="connsiteY5" fmla="*/ 5369497 h 6873243"/>
              <a:gd name="connsiteX6" fmla="*/ 8362165 w 8362165"/>
              <a:gd name="connsiteY6" fmla="*/ 6873243 h 6873243"/>
              <a:gd name="connsiteX7" fmla="*/ 0 w 8362165"/>
              <a:gd name="connsiteY7" fmla="*/ 6858000 h 6873243"/>
              <a:gd name="connsiteX8" fmla="*/ 0 w 8362165"/>
              <a:gd name="connsiteY8" fmla="*/ 0 h 6873243"/>
              <a:gd name="connsiteX0" fmla="*/ 0 w 8362165"/>
              <a:gd name="connsiteY0" fmla="*/ 0 h 6894902"/>
              <a:gd name="connsiteX1" fmla="*/ 5437096 w 8362165"/>
              <a:gd name="connsiteY1" fmla="*/ 0 h 6894902"/>
              <a:gd name="connsiteX2" fmla="*/ 5451966 w 8362165"/>
              <a:gd name="connsiteY2" fmla="*/ 155384 h 6894902"/>
              <a:gd name="connsiteX3" fmla="*/ 6170118 w 8362165"/>
              <a:gd name="connsiteY3" fmla="*/ 1379001 h 6894902"/>
              <a:gd name="connsiteX4" fmla="*/ 8052577 w 8362165"/>
              <a:gd name="connsiteY4" fmla="*/ 3036593 h 6894902"/>
              <a:gd name="connsiteX5" fmla="*/ 8016639 w 8362165"/>
              <a:gd name="connsiteY5" fmla="*/ 5369497 h 6894902"/>
              <a:gd name="connsiteX6" fmla="*/ 8362165 w 8362165"/>
              <a:gd name="connsiteY6" fmla="*/ 6873243 h 6894902"/>
              <a:gd name="connsiteX7" fmla="*/ 0 w 8362165"/>
              <a:gd name="connsiteY7" fmla="*/ 6858000 h 6894902"/>
              <a:gd name="connsiteX8" fmla="*/ 0 w 8362165"/>
              <a:gd name="connsiteY8" fmla="*/ 0 h 6894902"/>
              <a:gd name="connsiteX0" fmla="*/ 0 w 8362165"/>
              <a:gd name="connsiteY0" fmla="*/ 0 h 6873243"/>
              <a:gd name="connsiteX1" fmla="*/ 5437096 w 8362165"/>
              <a:gd name="connsiteY1" fmla="*/ 0 h 6873243"/>
              <a:gd name="connsiteX2" fmla="*/ 5451966 w 8362165"/>
              <a:gd name="connsiteY2" fmla="*/ 155384 h 6873243"/>
              <a:gd name="connsiteX3" fmla="*/ 6170118 w 8362165"/>
              <a:gd name="connsiteY3" fmla="*/ 1379001 h 6873243"/>
              <a:gd name="connsiteX4" fmla="*/ 8052577 w 8362165"/>
              <a:gd name="connsiteY4" fmla="*/ 3036593 h 6873243"/>
              <a:gd name="connsiteX5" fmla="*/ 8016639 w 8362165"/>
              <a:gd name="connsiteY5" fmla="*/ 5369497 h 6873243"/>
              <a:gd name="connsiteX6" fmla="*/ 8362165 w 8362165"/>
              <a:gd name="connsiteY6" fmla="*/ 6873243 h 6873243"/>
              <a:gd name="connsiteX7" fmla="*/ 0 w 8362165"/>
              <a:gd name="connsiteY7" fmla="*/ 6858000 h 6873243"/>
              <a:gd name="connsiteX8" fmla="*/ 0 w 8362165"/>
              <a:gd name="connsiteY8" fmla="*/ 0 h 6873243"/>
              <a:gd name="connsiteX0" fmla="*/ 0 w 8425601"/>
              <a:gd name="connsiteY0" fmla="*/ 0 h 6873243"/>
              <a:gd name="connsiteX1" fmla="*/ 5437096 w 8425601"/>
              <a:gd name="connsiteY1" fmla="*/ 0 h 6873243"/>
              <a:gd name="connsiteX2" fmla="*/ 5451966 w 8425601"/>
              <a:gd name="connsiteY2" fmla="*/ 155384 h 6873243"/>
              <a:gd name="connsiteX3" fmla="*/ 6170118 w 8425601"/>
              <a:gd name="connsiteY3" fmla="*/ 1379001 h 6873243"/>
              <a:gd name="connsiteX4" fmla="*/ 8052577 w 8425601"/>
              <a:gd name="connsiteY4" fmla="*/ 3036593 h 6873243"/>
              <a:gd name="connsiteX5" fmla="*/ 8412879 w 8425601"/>
              <a:gd name="connsiteY5" fmla="*/ 5262817 h 6873243"/>
              <a:gd name="connsiteX6" fmla="*/ 8362165 w 8425601"/>
              <a:gd name="connsiteY6" fmla="*/ 6873243 h 6873243"/>
              <a:gd name="connsiteX7" fmla="*/ 0 w 8425601"/>
              <a:gd name="connsiteY7" fmla="*/ 6858000 h 6873243"/>
              <a:gd name="connsiteX8" fmla="*/ 0 w 8425601"/>
              <a:gd name="connsiteY8" fmla="*/ 0 h 6873243"/>
              <a:gd name="connsiteX0" fmla="*/ 0 w 8438303"/>
              <a:gd name="connsiteY0" fmla="*/ 0 h 6873243"/>
              <a:gd name="connsiteX1" fmla="*/ 5437096 w 8438303"/>
              <a:gd name="connsiteY1" fmla="*/ 0 h 6873243"/>
              <a:gd name="connsiteX2" fmla="*/ 5451966 w 8438303"/>
              <a:gd name="connsiteY2" fmla="*/ 155384 h 6873243"/>
              <a:gd name="connsiteX3" fmla="*/ 6170118 w 8438303"/>
              <a:gd name="connsiteY3" fmla="*/ 1379001 h 6873243"/>
              <a:gd name="connsiteX4" fmla="*/ 8052577 w 8438303"/>
              <a:gd name="connsiteY4" fmla="*/ 3036593 h 6873243"/>
              <a:gd name="connsiteX5" fmla="*/ 8412879 w 8438303"/>
              <a:gd name="connsiteY5" fmla="*/ 5262817 h 6873243"/>
              <a:gd name="connsiteX6" fmla="*/ 8362165 w 8438303"/>
              <a:gd name="connsiteY6" fmla="*/ 6873243 h 6873243"/>
              <a:gd name="connsiteX7" fmla="*/ 0 w 8438303"/>
              <a:gd name="connsiteY7" fmla="*/ 6858000 h 6873243"/>
              <a:gd name="connsiteX8" fmla="*/ 0 w 8438303"/>
              <a:gd name="connsiteY8" fmla="*/ 0 h 6873243"/>
              <a:gd name="connsiteX0" fmla="*/ 0 w 8430209"/>
              <a:gd name="connsiteY0" fmla="*/ 0 h 6873243"/>
              <a:gd name="connsiteX1" fmla="*/ 5437096 w 8430209"/>
              <a:gd name="connsiteY1" fmla="*/ 0 h 6873243"/>
              <a:gd name="connsiteX2" fmla="*/ 5451966 w 8430209"/>
              <a:gd name="connsiteY2" fmla="*/ 155384 h 6873243"/>
              <a:gd name="connsiteX3" fmla="*/ 6170118 w 8430209"/>
              <a:gd name="connsiteY3" fmla="*/ 1379001 h 6873243"/>
              <a:gd name="connsiteX4" fmla="*/ 8052577 w 8430209"/>
              <a:gd name="connsiteY4" fmla="*/ 3036593 h 6873243"/>
              <a:gd name="connsiteX5" fmla="*/ 8412879 w 8430209"/>
              <a:gd name="connsiteY5" fmla="*/ 5262817 h 6873243"/>
              <a:gd name="connsiteX6" fmla="*/ 8362165 w 8430209"/>
              <a:gd name="connsiteY6" fmla="*/ 6873243 h 6873243"/>
              <a:gd name="connsiteX7" fmla="*/ 0 w 8430209"/>
              <a:gd name="connsiteY7" fmla="*/ 6858000 h 6873243"/>
              <a:gd name="connsiteX8" fmla="*/ 0 w 8430209"/>
              <a:gd name="connsiteY8" fmla="*/ 0 h 6873243"/>
              <a:gd name="connsiteX0" fmla="*/ 0 w 8438303"/>
              <a:gd name="connsiteY0" fmla="*/ 0 h 6873243"/>
              <a:gd name="connsiteX1" fmla="*/ 5437096 w 8438303"/>
              <a:gd name="connsiteY1" fmla="*/ 0 h 6873243"/>
              <a:gd name="connsiteX2" fmla="*/ 5451966 w 8438303"/>
              <a:gd name="connsiteY2" fmla="*/ 155384 h 6873243"/>
              <a:gd name="connsiteX3" fmla="*/ 6170118 w 8438303"/>
              <a:gd name="connsiteY3" fmla="*/ 1379001 h 6873243"/>
              <a:gd name="connsiteX4" fmla="*/ 8052577 w 8438303"/>
              <a:gd name="connsiteY4" fmla="*/ 3036593 h 6873243"/>
              <a:gd name="connsiteX5" fmla="*/ 8412879 w 8438303"/>
              <a:gd name="connsiteY5" fmla="*/ 5262817 h 6873243"/>
              <a:gd name="connsiteX6" fmla="*/ 8362165 w 8438303"/>
              <a:gd name="connsiteY6" fmla="*/ 6873243 h 6873243"/>
              <a:gd name="connsiteX7" fmla="*/ 0 w 8438303"/>
              <a:gd name="connsiteY7" fmla="*/ 6858000 h 6873243"/>
              <a:gd name="connsiteX8" fmla="*/ 0 w 8438303"/>
              <a:gd name="connsiteY8" fmla="*/ 0 h 6873243"/>
              <a:gd name="connsiteX0" fmla="*/ 0 w 8415485"/>
              <a:gd name="connsiteY0" fmla="*/ 0 h 6873243"/>
              <a:gd name="connsiteX1" fmla="*/ 5437096 w 8415485"/>
              <a:gd name="connsiteY1" fmla="*/ 0 h 6873243"/>
              <a:gd name="connsiteX2" fmla="*/ 5451966 w 8415485"/>
              <a:gd name="connsiteY2" fmla="*/ 155384 h 6873243"/>
              <a:gd name="connsiteX3" fmla="*/ 6170118 w 8415485"/>
              <a:gd name="connsiteY3" fmla="*/ 1379001 h 6873243"/>
              <a:gd name="connsiteX4" fmla="*/ 8052577 w 8415485"/>
              <a:gd name="connsiteY4" fmla="*/ 3036593 h 6873243"/>
              <a:gd name="connsiteX5" fmla="*/ 8412879 w 8415485"/>
              <a:gd name="connsiteY5" fmla="*/ 5262817 h 6873243"/>
              <a:gd name="connsiteX6" fmla="*/ 8362165 w 8415485"/>
              <a:gd name="connsiteY6" fmla="*/ 6873243 h 6873243"/>
              <a:gd name="connsiteX7" fmla="*/ 0 w 8415485"/>
              <a:gd name="connsiteY7" fmla="*/ 6858000 h 6873243"/>
              <a:gd name="connsiteX8" fmla="*/ 0 w 8415485"/>
              <a:gd name="connsiteY8" fmla="*/ 0 h 6873243"/>
              <a:gd name="connsiteX0" fmla="*/ 0 w 8550579"/>
              <a:gd name="connsiteY0" fmla="*/ 0 h 6873243"/>
              <a:gd name="connsiteX1" fmla="*/ 5437096 w 8550579"/>
              <a:gd name="connsiteY1" fmla="*/ 0 h 6873243"/>
              <a:gd name="connsiteX2" fmla="*/ 5451966 w 8550579"/>
              <a:gd name="connsiteY2" fmla="*/ 155384 h 6873243"/>
              <a:gd name="connsiteX3" fmla="*/ 6170118 w 8550579"/>
              <a:gd name="connsiteY3" fmla="*/ 1379001 h 6873243"/>
              <a:gd name="connsiteX4" fmla="*/ 8052577 w 8550579"/>
              <a:gd name="connsiteY4" fmla="*/ 3036593 h 6873243"/>
              <a:gd name="connsiteX5" fmla="*/ 8550039 w 8550579"/>
              <a:gd name="connsiteY5" fmla="*/ 5171377 h 6873243"/>
              <a:gd name="connsiteX6" fmla="*/ 8362165 w 8550579"/>
              <a:gd name="connsiteY6" fmla="*/ 6873243 h 6873243"/>
              <a:gd name="connsiteX7" fmla="*/ 0 w 8550579"/>
              <a:gd name="connsiteY7" fmla="*/ 6858000 h 6873243"/>
              <a:gd name="connsiteX8" fmla="*/ 0 w 8550579"/>
              <a:gd name="connsiteY8" fmla="*/ 0 h 6873243"/>
              <a:gd name="csX0" fmla="*/ 0 w 8550579"/>
              <a:gd name="csY0" fmla="*/ 0 h 6885874"/>
              <a:gd name="csX1" fmla="*/ 5437096 w 8550579"/>
              <a:gd name="csY1" fmla="*/ 0 h 6885874"/>
              <a:gd name="csX2" fmla="*/ 5451966 w 8550579"/>
              <a:gd name="csY2" fmla="*/ 155384 h 6885874"/>
              <a:gd name="csX3" fmla="*/ 6170118 w 8550579"/>
              <a:gd name="csY3" fmla="*/ 1379001 h 6885874"/>
              <a:gd name="csX4" fmla="*/ 8052577 w 8550579"/>
              <a:gd name="csY4" fmla="*/ 3036593 h 6885874"/>
              <a:gd name="csX5" fmla="*/ 8550039 w 8550579"/>
              <a:gd name="csY5" fmla="*/ 5171377 h 6885874"/>
              <a:gd name="csX6" fmla="*/ 8362165 w 8550579"/>
              <a:gd name="csY6" fmla="*/ 6873243 h 6885874"/>
              <a:gd name="csX7" fmla="*/ 0 w 8550579"/>
              <a:gd name="csY7" fmla="*/ 6877559 h 6885874"/>
              <a:gd name="csX8" fmla="*/ 0 w 8550579"/>
              <a:gd name="csY8" fmla="*/ 0 h 6885874"/>
              <a:gd name="csX0" fmla="*/ 0 w 8550579"/>
              <a:gd name="csY0" fmla="*/ 0 h 6879595"/>
              <a:gd name="csX1" fmla="*/ 5437096 w 8550579"/>
              <a:gd name="csY1" fmla="*/ 0 h 6879595"/>
              <a:gd name="csX2" fmla="*/ 5451966 w 8550579"/>
              <a:gd name="csY2" fmla="*/ 155384 h 6879595"/>
              <a:gd name="csX3" fmla="*/ 6170118 w 8550579"/>
              <a:gd name="csY3" fmla="*/ 1379001 h 6879595"/>
              <a:gd name="csX4" fmla="*/ 8052577 w 8550579"/>
              <a:gd name="csY4" fmla="*/ 3036593 h 6879595"/>
              <a:gd name="csX5" fmla="*/ 8550039 w 8550579"/>
              <a:gd name="csY5" fmla="*/ 5171377 h 6879595"/>
              <a:gd name="csX6" fmla="*/ 8362165 w 8550579"/>
              <a:gd name="csY6" fmla="*/ 6873243 h 6879595"/>
              <a:gd name="csX7" fmla="*/ 0 w 8550579"/>
              <a:gd name="csY7" fmla="*/ 6877559 h 6879595"/>
              <a:gd name="csX8" fmla="*/ 0 w 8550579"/>
              <a:gd name="csY8" fmla="*/ 0 h 6879595"/>
              <a:gd name="csX0" fmla="*/ 0 w 8550579"/>
              <a:gd name="csY0" fmla="*/ 0 h 6880416"/>
              <a:gd name="csX1" fmla="*/ 5437096 w 8550579"/>
              <a:gd name="csY1" fmla="*/ 0 h 6880416"/>
              <a:gd name="csX2" fmla="*/ 5451966 w 8550579"/>
              <a:gd name="csY2" fmla="*/ 155384 h 6880416"/>
              <a:gd name="csX3" fmla="*/ 6170118 w 8550579"/>
              <a:gd name="csY3" fmla="*/ 1379001 h 6880416"/>
              <a:gd name="csX4" fmla="*/ 8052577 w 8550579"/>
              <a:gd name="csY4" fmla="*/ 3036593 h 6880416"/>
              <a:gd name="csX5" fmla="*/ 8550039 w 8550579"/>
              <a:gd name="csY5" fmla="*/ 5171377 h 6880416"/>
              <a:gd name="csX6" fmla="*/ 8362165 w 8550579"/>
              <a:gd name="csY6" fmla="*/ 6873243 h 6880416"/>
              <a:gd name="csX7" fmla="*/ 0 w 8550579"/>
              <a:gd name="csY7" fmla="*/ 6877559 h 6880416"/>
              <a:gd name="csX8" fmla="*/ 0 w 8550579"/>
              <a:gd name="csY8" fmla="*/ 0 h 68804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550579" h="6880416">
                <a:moveTo>
                  <a:pt x="0" y="0"/>
                </a:moveTo>
                <a:lnTo>
                  <a:pt x="5437096" y="0"/>
                </a:lnTo>
                <a:lnTo>
                  <a:pt x="5451966" y="155384"/>
                </a:lnTo>
                <a:cubicBezTo>
                  <a:pt x="5497544" y="575070"/>
                  <a:pt x="5736683" y="898800"/>
                  <a:pt x="6170118" y="1379001"/>
                </a:cubicBezTo>
                <a:cubicBezTo>
                  <a:pt x="6603553" y="1859202"/>
                  <a:pt x="7655924" y="2404530"/>
                  <a:pt x="8052577" y="3036593"/>
                </a:cubicBezTo>
                <a:cubicBezTo>
                  <a:pt x="8449231" y="3668656"/>
                  <a:pt x="8559401" y="4501455"/>
                  <a:pt x="8550039" y="5171377"/>
                </a:cubicBezTo>
                <a:cubicBezTo>
                  <a:pt x="8540677" y="5841299"/>
                  <a:pt x="8432506" y="6360998"/>
                  <a:pt x="8362165" y="6873243"/>
                </a:cubicBezTo>
                <a:cubicBezTo>
                  <a:pt x="7006500" y="6851327"/>
                  <a:pt x="1992373" y="6891022"/>
                  <a:pt x="0" y="687755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300D9AA9-D611-AFCD-92AC-C14922E41E53}"/>
              </a:ext>
            </a:extLst>
          </p:cNvPr>
          <p:cNvSpPr/>
          <p:nvPr userDrawn="1"/>
        </p:nvSpPr>
        <p:spPr>
          <a:xfrm>
            <a:off x="200" y="0"/>
            <a:ext cx="7180075" cy="6873323"/>
          </a:xfrm>
          <a:custGeom>
            <a:avLst/>
            <a:gdLst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026440 w 12191800"/>
              <a:gd name="connsiteY6" fmla="*/ 6857799 h 6858000"/>
              <a:gd name="connsiteX7" fmla="*/ 12026440 w 12191800"/>
              <a:gd name="connsiteY7" fmla="*/ 0 h 6858000"/>
              <a:gd name="connsiteX8" fmla="*/ 12191800 w 12191800"/>
              <a:gd name="connsiteY8" fmla="*/ 0 h 6858000"/>
              <a:gd name="connsiteX9" fmla="*/ 12191800 w 12191800"/>
              <a:gd name="connsiteY9" fmla="*/ 6858000 h 6858000"/>
              <a:gd name="connsiteX10" fmla="*/ 0 w 12191800"/>
              <a:gd name="connsiteY10" fmla="*/ 6858000 h 6858000"/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026440 w 12191800"/>
              <a:gd name="connsiteY6" fmla="*/ 6857799 h 6858000"/>
              <a:gd name="connsiteX7" fmla="*/ 12026440 w 12191800"/>
              <a:gd name="connsiteY7" fmla="*/ 0 h 6858000"/>
              <a:gd name="connsiteX8" fmla="*/ 12191800 w 12191800"/>
              <a:gd name="connsiteY8" fmla="*/ 6858000 h 6858000"/>
              <a:gd name="connsiteX9" fmla="*/ 0 w 12191800"/>
              <a:gd name="connsiteY9" fmla="*/ 6858000 h 6858000"/>
              <a:gd name="connsiteX10" fmla="*/ 0 w 12191800"/>
              <a:gd name="connsiteY10" fmla="*/ 0 h 6858000"/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026440 w 12191800"/>
              <a:gd name="connsiteY6" fmla="*/ 6857799 h 6858000"/>
              <a:gd name="connsiteX7" fmla="*/ 12191800 w 12191800"/>
              <a:gd name="connsiteY7" fmla="*/ 6858000 h 6858000"/>
              <a:gd name="connsiteX8" fmla="*/ 0 w 12191800"/>
              <a:gd name="connsiteY8" fmla="*/ 6858000 h 6858000"/>
              <a:gd name="connsiteX9" fmla="*/ 0 w 12191800"/>
              <a:gd name="connsiteY9" fmla="*/ 0 h 6858000"/>
              <a:gd name="connsiteX0" fmla="*/ 0 w 12191800"/>
              <a:gd name="connsiteY0" fmla="*/ 0 h 6858000"/>
              <a:gd name="connsiteX1" fmla="*/ 4731356 w 12191800"/>
              <a:gd name="connsiteY1" fmla="*/ 0 h 6858000"/>
              <a:gd name="connsiteX2" fmla="*/ 4729258 w 12191800"/>
              <a:gd name="connsiteY2" fmla="*/ 95039 h 6858000"/>
              <a:gd name="connsiteX3" fmla="*/ 4648204 w 12191800"/>
              <a:gd name="connsiteY3" fmla="*/ 2858088 h 6858000"/>
              <a:gd name="connsiteX4" fmla="*/ 2725875 w 12191800"/>
              <a:gd name="connsiteY4" fmla="*/ 5769312 h 6858000"/>
              <a:gd name="connsiteX5" fmla="*/ 6539893 w 12191800"/>
              <a:gd name="connsiteY5" fmla="*/ 6781599 h 6858000"/>
              <a:gd name="connsiteX6" fmla="*/ 12191800 w 12191800"/>
              <a:gd name="connsiteY6" fmla="*/ 6858000 h 6858000"/>
              <a:gd name="connsiteX7" fmla="*/ 0 w 12191800"/>
              <a:gd name="connsiteY7" fmla="*/ 6858000 h 6858000"/>
              <a:gd name="connsiteX8" fmla="*/ 0 w 12191800"/>
              <a:gd name="connsiteY8" fmla="*/ 0 h 6858000"/>
              <a:gd name="connsiteX0" fmla="*/ 0 w 6539893"/>
              <a:gd name="connsiteY0" fmla="*/ 0 h 6858000"/>
              <a:gd name="connsiteX1" fmla="*/ 4731356 w 6539893"/>
              <a:gd name="connsiteY1" fmla="*/ 0 h 6858000"/>
              <a:gd name="connsiteX2" fmla="*/ 4729258 w 6539893"/>
              <a:gd name="connsiteY2" fmla="*/ 95039 h 6858000"/>
              <a:gd name="connsiteX3" fmla="*/ 4648204 w 6539893"/>
              <a:gd name="connsiteY3" fmla="*/ 2858088 h 6858000"/>
              <a:gd name="connsiteX4" fmla="*/ 2725875 w 6539893"/>
              <a:gd name="connsiteY4" fmla="*/ 5769312 h 6858000"/>
              <a:gd name="connsiteX5" fmla="*/ 6539893 w 6539893"/>
              <a:gd name="connsiteY5" fmla="*/ 6781599 h 6858000"/>
              <a:gd name="connsiteX6" fmla="*/ 0 w 6539893"/>
              <a:gd name="connsiteY6" fmla="*/ 6858000 h 6858000"/>
              <a:gd name="connsiteX7" fmla="*/ 0 w 6539893"/>
              <a:gd name="connsiteY7" fmla="*/ 0 h 6858000"/>
              <a:gd name="connsiteX0" fmla="*/ 0 w 6951373"/>
              <a:gd name="connsiteY0" fmla="*/ 0 h 6858000"/>
              <a:gd name="connsiteX1" fmla="*/ 4731356 w 6951373"/>
              <a:gd name="connsiteY1" fmla="*/ 0 h 6858000"/>
              <a:gd name="connsiteX2" fmla="*/ 4729258 w 6951373"/>
              <a:gd name="connsiteY2" fmla="*/ 95039 h 6858000"/>
              <a:gd name="connsiteX3" fmla="*/ 4648204 w 6951373"/>
              <a:gd name="connsiteY3" fmla="*/ 2858088 h 6858000"/>
              <a:gd name="connsiteX4" fmla="*/ 2725875 w 6951373"/>
              <a:gd name="connsiteY4" fmla="*/ 5769312 h 6858000"/>
              <a:gd name="connsiteX5" fmla="*/ 6951373 w 6951373"/>
              <a:gd name="connsiteY5" fmla="*/ 6842424 h 6858000"/>
              <a:gd name="connsiteX6" fmla="*/ 0 w 6951373"/>
              <a:gd name="connsiteY6" fmla="*/ 6858000 h 6858000"/>
              <a:gd name="connsiteX7" fmla="*/ 0 w 6951373"/>
              <a:gd name="connsiteY7" fmla="*/ 0 h 6858000"/>
              <a:gd name="connsiteX0" fmla="*/ 0 w 7103744"/>
              <a:gd name="connsiteY0" fmla="*/ 0 h 6858000"/>
              <a:gd name="connsiteX1" fmla="*/ 4731356 w 7103744"/>
              <a:gd name="connsiteY1" fmla="*/ 0 h 6858000"/>
              <a:gd name="connsiteX2" fmla="*/ 4729258 w 7103744"/>
              <a:gd name="connsiteY2" fmla="*/ 95039 h 6858000"/>
              <a:gd name="connsiteX3" fmla="*/ 4648204 w 7103744"/>
              <a:gd name="connsiteY3" fmla="*/ 2858088 h 6858000"/>
              <a:gd name="connsiteX4" fmla="*/ 7054035 w 7103744"/>
              <a:gd name="connsiteY4" fmla="*/ 4598449 h 6858000"/>
              <a:gd name="connsiteX5" fmla="*/ 6951373 w 7103744"/>
              <a:gd name="connsiteY5" fmla="*/ 6842424 h 6858000"/>
              <a:gd name="connsiteX6" fmla="*/ 0 w 7103744"/>
              <a:gd name="connsiteY6" fmla="*/ 6858000 h 6858000"/>
              <a:gd name="connsiteX7" fmla="*/ 0 w 7103744"/>
              <a:gd name="connsiteY7" fmla="*/ 0 h 6858000"/>
              <a:gd name="connsiteX0" fmla="*/ 0 w 7261943"/>
              <a:gd name="connsiteY0" fmla="*/ 0 h 6858000"/>
              <a:gd name="connsiteX1" fmla="*/ 4731356 w 7261943"/>
              <a:gd name="connsiteY1" fmla="*/ 0 h 6858000"/>
              <a:gd name="connsiteX2" fmla="*/ 4729258 w 7261943"/>
              <a:gd name="connsiteY2" fmla="*/ 95039 h 6858000"/>
              <a:gd name="connsiteX3" fmla="*/ 4648204 w 7261943"/>
              <a:gd name="connsiteY3" fmla="*/ 2858088 h 6858000"/>
              <a:gd name="connsiteX4" fmla="*/ 7054035 w 7261943"/>
              <a:gd name="connsiteY4" fmla="*/ 4598449 h 6858000"/>
              <a:gd name="connsiteX5" fmla="*/ 6951373 w 7261943"/>
              <a:gd name="connsiteY5" fmla="*/ 6842424 h 6858000"/>
              <a:gd name="connsiteX6" fmla="*/ 0 w 7261943"/>
              <a:gd name="connsiteY6" fmla="*/ 6858000 h 6858000"/>
              <a:gd name="connsiteX7" fmla="*/ 0 w 7261943"/>
              <a:gd name="connsiteY7" fmla="*/ 0 h 6858000"/>
              <a:gd name="connsiteX0" fmla="*/ 0 w 7234368"/>
              <a:gd name="connsiteY0" fmla="*/ 0 h 6858000"/>
              <a:gd name="connsiteX1" fmla="*/ 4731356 w 7234368"/>
              <a:gd name="connsiteY1" fmla="*/ 0 h 6858000"/>
              <a:gd name="connsiteX2" fmla="*/ 4729258 w 7234368"/>
              <a:gd name="connsiteY2" fmla="*/ 95039 h 6858000"/>
              <a:gd name="connsiteX3" fmla="*/ 5029204 w 7234368"/>
              <a:gd name="connsiteY3" fmla="*/ 1519958 h 6858000"/>
              <a:gd name="connsiteX4" fmla="*/ 7054035 w 7234368"/>
              <a:gd name="connsiteY4" fmla="*/ 4598449 h 6858000"/>
              <a:gd name="connsiteX5" fmla="*/ 6951373 w 7234368"/>
              <a:gd name="connsiteY5" fmla="*/ 6842424 h 6858000"/>
              <a:gd name="connsiteX6" fmla="*/ 0 w 7234368"/>
              <a:gd name="connsiteY6" fmla="*/ 6858000 h 6858000"/>
              <a:gd name="connsiteX7" fmla="*/ 0 w 7234368"/>
              <a:gd name="connsiteY7" fmla="*/ 0 h 6858000"/>
              <a:gd name="connsiteX0" fmla="*/ 0 w 7234368"/>
              <a:gd name="connsiteY0" fmla="*/ 0 h 6858000"/>
              <a:gd name="connsiteX1" fmla="*/ 4731356 w 7234368"/>
              <a:gd name="connsiteY1" fmla="*/ 0 h 6858000"/>
              <a:gd name="connsiteX2" fmla="*/ 4729258 w 7234368"/>
              <a:gd name="connsiteY2" fmla="*/ 95039 h 6858000"/>
              <a:gd name="connsiteX3" fmla="*/ 5029204 w 7234368"/>
              <a:gd name="connsiteY3" fmla="*/ 1519958 h 6858000"/>
              <a:gd name="connsiteX4" fmla="*/ 7054035 w 7234368"/>
              <a:gd name="connsiteY4" fmla="*/ 4598449 h 6858000"/>
              <a:gd name="connsiteX5" fmla="*/ 6951373 w 7234368"/>
              <a:gd name="connsiteY5" fmla="*/ 6842424 h 6858000"/>
              <a:gd name="connsiteX6" fmla="*/ 0 w 7234368"/>
              <a:gd name="connsiteY6" fmla="*/ 6858000 h 6858000"/>
              <a:gd name="connsiteX7" fmla="*/ 0 w 7234368"/>
              <a:gd name="connsiteY7" fmla="*/ 0 h 6858000"/>
              <a:gd name="connsiteX0" fmla="*/ 0 w 7297809"/>
              <a:gd name="connsiteY0" fmla="*/ 0 h 6858000"/>
              <a:gd name="connsiteX1" fmla="*/ 4731356 w 7297809"/>
              <a:gd name="connsiteY1" fmla="*/ 0 h 6858000"/>
              <a:gd name="connsiteX2" fmla="*/ 4729258 w 7297809"/>
              <a:gd name="connsiteY2" fmla="*/ 95039 h 6858000"/>
              <a:gd name="connsiteX3" fmla="*/ 5029204 w 7297809"/>
              <a:gd name="connsiteY3" fmla="*/ 1519958 h 6858000"/>
              <a:gd name="connsiteX4" fmla="*/ 7145475 w 7297809"/>
              <a:gd name="connsiteY4" fmla="*/ 3610058 h 6858000"/>
              <a:gd name="connsiteX5" fmla="*/ 6951373 w 7297809"/>
              <a:gd name="connsiteY5" fmla="*/ 6842424 h 6858000"/>
              <a:gd name="connsiteX6" fmla="*/ 0 w 7297809"/>
              <a:gd name="connsiteY6" fmla="*/ 6858000 h 6858000"/>
              <a:gd name="connsiteX7" fmla="*/ 0 w 7297809"/>
              <a:gd name="connsiteY7" fmla="*/ 0 h 6858000"/>
              <a:gd name="connsiteX0" fmla="*/ 0 w 7215713"/>
              <a:gd name="connsiteY0" fmla="*/ 0 h 6858000"/>
              <a:gd name="connsiteX1" fmla="*/ 4731356 w 7215713"/>
              <a:gd name="connsiteY1" fmla="*/ 0 h 6858000"/>
              <a:gd name="connsiteX2" fmla="*/ 4729258 w 7215713"/>
              <a:gd name="connsiteY2" fmla="*/ 95039 h 6858000"/>
              <a:gd name="connsiteX3" fmla="*/ 5029204 w 7215713"/>
              <a:gd name="connsiteY3" fmla="*/ 1519958 h 6858000"/>
              <a:gd name="connsiteX4" fmla="*/ 7145475 w 7215713"/>
              <a:gd name="connsiteY4" fmla="*/ 3610058 h 6858000"/>
              <a:gd name="connsiteX5" fmla="*/ 6600853 w 7215713"/>
              <a:gd name="connsiteY5" fmla="*/ 6842424 h 6858000"/>
              <a:gd name="connsiteX6" fmla="*/ 0 w 7215713"/>
              <a:gd name="connsiteY6" fmla="*/ 6858000 h 6858000"/>
              <a:gd name="connsiteX7" fmla="*/ 0 w 7215713"/>
              <a:gd name="connsiteY7" fmla="*/ 0 h 6858000"/>
              <a:gd name="connsiteX0" fmla="*/ 0 w 7215713"/>
              <a:gd name="connsiteY0" fmla="*/ 0 h 6858000"/>
              <a:gd name="connsiteX1" fmla="*/ 4731356 w 7215713"/>
              <a:gd name="connsiteY1" fmla="*/ 0 h 6858000"/>
              <a:gd name="connsiteX2" fmla="*/ 4729258 w 7215713"/>
              <a:gd name="connsiteY2" fmla="*/ 95039 h 6858000"/>
              <a:gd name="connsiteX3" fmla="*/ 5029204 w 7215713"/>
              <a:gd name="connsiteY3" fmla="*/ 1519958 h 6858000"/>
              <a:gd name="connsiteX4" fmla="*/ 7145475 w 7215713"/>
              <a:gd name="connsiteY4" fmla="*/ 3610058 h 6858000"/>
              <a:gd name="connsiteX5" fmla="*/ 6600853 w 7215713"/>
              <a:gd name="connsiteY5" fmla="*/ 6842424 h 6858000"/>
              <a:gd name="connsiteX6" fmla="*/ 0 w 7215713"/>
              <a:gd name="connsiteY6" fmla="*/ 6858000 h 6858000"/>
              <a:gd name="connsiteX7" fmla="*/ 0 w 7215713"/>
              <a:gd name="connsiteY7" fmla="*/ 0 h 6858000"/>
              <a:gd name="connsiteX0" fmla="*/ 0 w 7215713"/>
              <a:gd name="connsiteY0" fmla="*/ 0 h 6858000"/>
              <a:gd name="connsiteX1" fmla="*/ 4731356 w 7215713"/>
              <a:gd name="connsiteY1" fmla="*/ 0 h 6858000"/>
              <a:gd name="connsiteX2" fmla="*/ 4820698 w 7215713"/>
              <a:gd name="connsiteY2" fmla="*/ 840134 h 6858000"/>
              <a:gd name="connsiteX3" fmla="*/ 5029204 w 7215713"/>
              <a:gd name="connsiteY3" fmla="*/ 1519958 h 6858000"/>
              <a:gd name="connsiteX4" fmla="*/ 7145475 w 7215713"/>
              <a:gd name="connsiteY4" fmla="*/ 3610058 h 6858000"/>
              <a:gd name="connsiteX5" fmla="*/ 6600853 w 7215713"/>
              <a:gd name="connsiteY5" fmla="*/ 6842424 h 6858000"/>
              <a:gd name="connsiteX6" fmla="*/ 0 w 7215713"/>
              <a:gd name="connsiteY6" fmla="*/ 6858000 h 6858000"/>
              <a:gd name="connsiteX7" fmla="*/ 0 w 7215713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820698 w 7180075"/>
              <a:gd name="connsiteY2" fmla="*/ 84013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973098 w 7180075"/>
              <a:gd name="connsiteY2" fmla="*/ 106822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  <a:gd name="connsiteX0" fmla="*/ 0 w 7180075"/>
              <a:gd name="connsiteY0" fmla="*/ 0 h 6858000"/>
              <a:gd name="connsiteX1" fmla="*/ 4731356 w 7180075"/>
              <a:gd name="connsiteY1" fmla="*/ 0 h 6858000"/>
              <a:gd name="connsiteX2" fmla="*/ 4973098 w 7180075"/>
              <a:gd name="connsiteY2" fmla="*/ 1068224 h 6858000"/>
              <a:gd name="connsiteX3" fmla="*/ 5638804 w 7180075"/>
              <a:gd name="connsiteY3" fmla="*/ 1839284 h 6858000"/>
              <a:gd name="connsiteX4" fmla="*/ 7145475 w 7180075"/>
              <a:gd name="connsiteY4" fmla="*/ 3610058 h 6858000"/>
              <a:gd name="connsiteX5" fmla="*/ 6600853 w 7180075"/>
              <a:gd name="connsiteY5" fmla="*/ 6842424 h 6858000"/>
              <a:gd name="connsiteX6" fmla="*/ 0 w 7180075"/>
              <a:gd name="connsiteY6" fmla="*/ 6858000 h 6858000"/>
              <a:gd name="connsiteX7" fmla="*/ 0 w 7180075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80075" h="6858000">
                <a:moveTo>
                  <a:pt x="0" y="0"/>
                </a:moveTo>
                <a:lnTo>
                  <a:pt x="4731356" y="0"/>
                </a:lnTo>
                <a:cubicBezTo>
                  <a:pt x="4727086" y="611409"/>
                  <a:pt x="4821248" y="804651"/>
                  <a:pt x="4973098" y="1068224"/>
                </a:cubicBezTo>
                <a:cubicBezTo>
                  <a:pt x="5124948" y="1331797"/>
                  <a:pt x="5276741" y="1415645"/>
                  <a:pt x="5638804" y="1839284"/>
                </a:cubicBezTo>
                <a:cubicBezTo>
                  <a:pt x="6000867" y="2262923"/>
                  <a:pt x="6985133" y="2776201"/>
                  <a:pt x="7145475" y="3610058"/>
                </a:cubicBezTo>
                <a:cubicBezTo>
                  <a:pt x="7305817" y="4443915"/>
                  <a:pt x="6871938" y="5905925"/>
                  <a:pt x="6600853" y="6842424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wrap="square" lIns="91658" tIns="91658" rIns="91658" bIns="91658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0"/>
          </a:p>
        </p:txBody>
      </p:sp>
      <p:sp>
        <p:nvSpPr>
          <p:cNvPr id="7" name="Google Shape;71;p6">
            <a:extLst>
              <a:ext uri="{FF2B5EF4-FFF2-40B4-BE49-F238E27FC236}">
                <a16:creationId xmlns:a16="http://schemas.microsoft.com/office/drawing/2014/main" id="{A43A7B35-62B0-98F2-A3E8-3B7A6261AD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2640" y="778511"/>
            <a:ext cx="3799840" cy="1875312"/>
          </a:xfrm>
          <a:prstGeom prst="rect">
            <a:avLst/>
          </a:prstGeom>
        </p:spPr>
        <p:txBody>
          <a:bodyPr spcFirstLastPara="1" wrap="square" lIns="180000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 dirty="0"/>
              <a:t>Klicka här för att ändra mall för rubrikformat</a:t>
            </a:r>
            <a:endParaRPr dirty="0"/>
          </a:p>
        </p:txBody>
      </p:sp>
      <p:sp>
        <p:nvSpPr>
          <p:cNvPr id="8" name="Google Shape;72;p6">
            <a:extLst>
              <a:ext uri="{FF2B5EF4-FFF2-40B4-BE49-F238E27FC236}">
                <a16:creationId xmlns:a16="http://schemas.microsoft.com/office/drawing/2014/main" id="{F4157AE5-74DF-88AB-8FB9-EF75C606DD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2640" y="2955248"/>
            <a:ext cx="5461880" cy="31242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40063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marL="916777" lvl="1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5166" lvl="2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33555" lvl="3" indent="-31832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91944" lvl="4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50332" lvl="5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8721" lvl="6" indent="-31832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67110" lvl="7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25498" lvl="8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5B62288-C5E9-9D8D-25AB-321ACE8921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56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akgrunds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F6DB5A1E-8D29-C39B-3D77-872BC916F596}"/>
              </a:ext>
            </a:extLst>
          </p:cNvPr>
          <p:cNvSpPr/>
          <p:nvPr userDrawn="1"/>
        </p:nvSpPr>
        <p:spPr>
          <a:xfrm>
            <a:off x="752498" y="0"/>
            <a:ext cx="5506517" cy="6863208"/>
          </a:xfrm>
          <a:custGeom>
            <a:avLst/>
            <a:gdLst>
              <a:gd name="connsiteX0" fmla="*/ 0 w 12203610"/>
              <a:gd name="connsiteY0" fmla="*/ 0 h 6858000"/>
              <a:gd name="connsiteX1" fmla="*/ 8500729 w 12203610"/>
              <a:gd name="connsiteY1" fmla="*/ 0 h 6858000"/>
              <a:gd name="connsiteX2" fmla="*/ 8505840 w 12203610"/>
              <a:gd name="connsiteY2" fmla="*/ 151545 h 6858000"/>
              <a:gd name="connsiteX3" fmla="*/ 8336200 w 12203610"/>
              <a:gd name="connsiteY3" fmla="*/ 1805199 h 6858000"/>
              <a:gd name="connsiteX4" fmla="*/ 5832293 w 12203610"/>
              <a:gd name="connsiteY4" fmla="*/ 6195269 h 6858000"/>
              <a:gd name="connsiteX5" fmla="*/ 5794818 w 12203610"/>
              <a:gd name="connsiteY5" fmla="*/ 6750966 h 6858000"/>
              <a:gd name="connsiteX6" fmla="*/ 5797828 w 12203610"/>
              <a:gd name="connsiteY6" fmla="*/ 6857999 h 6858000"/>
              <a:gd name="connsiteX7" fmla="*/ 12203610 w 12203610"/>
              <a:gd name="connsiteY7" fmla="*/ 6857999 h 6858000"/>
              <a:gd name="connsiteX8" fmla="*/ 12203610 w 12203610"/>
              <a:gd name="connsiteY8" fmla="*/ 6858000 h 6858000"/>
              <a:gd name="connsiteX9" fmla="*/ 0 w 12203610"/>
              <a:gd name="connsiteY9" fmla="*/ 6858000 h 6858000"/>
              <a:gd name="connsiteX0" fmla="*/ 0 w 12203610"/>
              <a:gd name="connsiteY0" fmla="*/ 0 h 6858000"/>
              <a:gd name="connsiteX1" fmla="*/ 8500729 w 12203610"/>
              <a:gd name="connsiteY1" fmla="*/ 0 h 6858000"/>
              <a:gd name="connsiteX2" fmla="*/ 8336200 w 12203610"/>
              <a:gd name="connsiteY2" fmla="*/ 1805199 h 6858000"/>
              <a:gd name="connsiteX3" fmla="*/ 5832293 w 12203610"/>
              <a:gd name="connsiteY3" fmla="*/ 6195269 h 6858000"/>
              <a:gd name="connsiteX4" fmla="*/ 5794818 w 12203610"/>
              <a:gd name="connsiteY4" fmla="*/ 6750966 h 6858000"/>
              <a:gd name="connsiteX5" fmla="*/ 5797828 w 12203610"/>
              <a:gd name="connsiteY5" fmla="*/ 6857999 h 6858000"/>
              <a:gd name="connsiteX6" fmla="*/ 12203610 w 12203610"/>
              <a:gd name="connsiteY6" fmla="*/ 6857999 h 6858000"/>
              <a:gd name="connsiteX7" fmla="*/ 12203610 w 12203610"/>
              <a:gd name="connsiteY7" fmla="*/ 6858000 h 6858000"/>
              <a:gd name="connsiteX8" fmla="*/ 0 w 12203610"/>
              <a:gd name="connsiteY8" fmla="*/ 6858000 h 6858000"/>
              <a:gd name="connsiteX9" fmla="*/ 0 w 12203610"/>
              <a:gd name="connsiteY9" fmla="*/ 0 h 6858000"/>
              <a:gd name="connsiteX0" fmla="*/ 0 w 12203610"/>
              <a:gd name="connsiteY0" fmla="*/ 0 h 6858000"/>
              <a:gd name="connsiteX1" fmla="*/ 8248177 w 12203610"/>
              <a:gd name="connsiteY1" fmla="*/ 0 h 6858000"/>
              <a:gd name="connsiteX2" fmla="*/ 8336200 w 12203610"/>
              <a:gd name="connsiteY2" fmla="*/ 1805199 h 6858000"/>
              <a:gd name="connsiteX3" fmla="*/ 5832293 w 12203610"/>
              <a:gd name="connsiteY3" fmla="*/ 6195269 h 6858000"/>
              <a:gd name="connsiteX4" fmla="*/ 5794818 w 12203610"/>
              <a:gd name="connsiteY4" fmla="*/ 6750966 h 6858000"/>
              <a:gd name="connsiteX5" fmla="*/ 5797828 w 12203610"/>
              <a:gd name="connsiteY5" fmla="*/ 6857999 h 6858000"/>
              <a:gd name="connsiteX6" fmla="*/ 12203610 w 12203610"/>
              <a:gd name="connsiteY6" fmla="*/ 6857999 h 6858000"/>
              <a:gd name="connsiteX7" fmla="*/ 12203610 w 12203610"/>
              <a:gd name="connsiteY7" fmla="*/ 6858000 h 6858000"/>
              <a:gd name="connsiteX8" fmla="*/ 0 w 12203610"/>
              <a:gd name="connsiteY8" fmla="*/ 6858000 h 6858000"/>
              <a:gd name="connsiteX9" fmla="*/ 0 w 12203610"/>
              <a:gd name="connsiteY9" fmla="*/ 0 h 6858000"/>
              <a:gd name="connsiteX0" fmla="*/ 0 w 12203610"/>
              <a:gd name="connsiteY0" fmla="*/ 0 h 6858000"/>
              <a:gd name="connsiteX1" fmla="*/ 8248177 w 12203610"/>
              <a:gd name="connsiteY1" fmla="*/ 0 h 6858000"/>
              <a:gd name="connsiteX2" fmla="*/ 8336200 w 12203610"/>
              <a:gd name="connsiteY2" fmla="*/ 1805199 h 6858000"/>
              <a:gd name="connsiteX3" fmla="*/ 5832293 w 12203610"/>
              <a:gd name="connsiteY3" fmla="*/ 6195269 h 6858000"/>
              <a:gd name="connsiteX4" fmla="*/ 5794818 w 12203610"/>
              <a:gd name="connsiteY4" fmla="*/ 6750966 h 6858000"/>
              <a:gd name="connsiteX5" fmla="*/ 5797828 w 12203610"/>
              <a:gd name="connsiteY5" fmla="*/ 6857999 h 6858000"/>
              <a:gd name="connsiteX6" fmla="*/ 12203610 w 12203610"/>
              <a:gd name="connsiteY6" fmla="*/ 6857999 h 6858000"/>
              <a:gd name="connsiteX7" fmla="*/ 12203610 w 12203610"/>
              <a:gd name="connsiteY7" fmla="*/ 6858000 h 6858000"/>
              <a:gd name="connsiteX8" fmla="*/ 0 w 12203610"/>
              <a:gd name="connsiteY8" fmla="*/ 6858000 h 6858000"/>
              <a:gd name="connsiteX9" fmla="*/ 0 w 12203610"/>
              <a:gd name="connsiteY9" fmla="*/ 0 h 6858000"/>
              <a:gd name="connsiteX0" fmla="*/ 0 w 12203610"/>
              <a:gd name="connsiteY0" fmla="*/ 12032 h 6870032"/>
              <a:gd name="connsiteX1" fmla="*/ 8484944 w 12203610"/>
              <a:gd name="connsiteY1" fmla="*/ 0 h 6870032"/>
              <a:gd name="connsiteX2" fmla="*/ 8336200 w 12203610"/>
              <a:gd name="connsiteY2" fmla="*/ 1817231 h 6870032"/>
              <a:gd name="connsiteX3" fmla="*/ 5832293 w 12203610"/>
              <a:gd name="connsiteY3" fmla="*/ 6207301 h 6870032"/>
              <a:gd name="connsiteX4" fmla="*/ 5794818 w 12203610"/>
              <a:gd name="connsiteY4" fmla="*/ 6762998 h 6870032"/>
              <a:gd name="connsiteX5" fmla="*/ 5797828 w 12203610"/>
              <a:gd name="connsiteY5" fmla="*/ 6870031 h 6870032"/>
              <a:gd name="connsiteX6" fmla="*/ 12203610 w 12203610"/>
              <a:gd name="connsiteY6" fmla="*/ 6870031 h 6870032"/>
              <a:gd name="connsiteX7" fmla="*/ 12203610 w 12203610"/>
              <a:gd name="connsiteY7" fmla="*/ 6870032 h 6870032"/>
              <a:gd name="connsiteX8" fmla="*/ 0 w 12203610"/>
              <a:gd name="connsiteY8" fmla="*/ 6870032 h 6870032"/>
              <a:gd name="connsiteX9" fmla="*/ 0 w 12203610"/>
              <a:gd name="connsiteY9" fmla="*/ 12032 h 6870032"/>
              <a:gd name="connsiteX0" fmla="*/ 0 w 12203610"/>
              <a:gd name="connsiteY0" fmla="*/ 12032 h 6870032"/>
              <a:gd name="connsiteX1" fmla="*/ 8484944 w 12203610"/>
              <a:gd name="connsiteY1" fmla="*/ 0 h 6870032"/>
              <a:gd name="connsiteX2" fmla="*/ 8336200 w 12203610"/>
              <a:gd name="connsiteY2" fmla="*/ 1817231 h 6870032"/>
              <a:gd name="connsiteX3" fmla="*/ 5832293 w 12203610"/>
              <a:gd name="connsiteY3" fmla="*/ 6207301 h 6870032"/>
              <a:gd name="connsiteX4" fmla="*/ 5794818 w 12203610"/>
              <a:gd name="connsiteY4" fmla="*/ 6762998 h 6870032"/>
              <a:gd name="connsiteX5" fmla="*/ 5797828 w 12203610"/>
              <a:gd name="connsiteY5" fmla="*/ 6870031 h 6870032"/>
              <a:gd name="connsiteX6" fmla="*/ 12203610 w 12203610"/>
              <a:gd name="connsiteY6" fmla="*/ 6870031 h 6870032"/>
              <a:gd name="connsiteX7" fmla="*/ 12203610 w 12203610"/>
              <a:gd name="connsiteY7" fmla="*/ 6870032 h 6870032"/>
              <a:gd name="connsiteX8" fmla="*/ 0 w 12203610"/>
              <a:gd name="connsiteY8" fmla="*/ 6870032 h 6870032"/>
              <a:gd name="connsiteX9" fmla="*/ 0 w 12203610"/>
              <a:gd name="connsiteY9" fmla="*/ 12032 h 6870032"/>
              <a:gd name="connsiteX0" fmla="*/ 0 w 12203610"/>
              <a:gd name="connsiteY0" fmla="*/ 12032 h 6870032"/>
              <a:gd name="connsiteX1" fmla="*/ 8484944 w 12203610"/>
              <a:gd name="connsiteY1" fmla="*/ 0 h 6870032"/>
              <a:gd name="connsiteX2" fmla="*/ 8336200 w 12203610"/>
              <a:gd name="connsiteY2" fmla="*/ 1817231 h 6870032"/>
              <a:gd name="connsiteX3" fmla="*/ 5832293 w 12203610"/>
              <a:gd name="connsiteY3" fmla="*/ 6207301 h 6870032"/>
              <a:gd name="connsiteX4" fmla="*/ 5794818 w 12203610"/>
              <a:gd name="connsiteY4" fmla="*/ 6762998 h 6870032"/>
              <a:gd name="connsiteX5" fmla="*/ 5797828 w 12203610"/>
              <a:gd name="connsiteY5" fmla="*/ 6870031 h 6870032"/>
              <a:gd name="connsiteX6" fmla="*/ 12203610 w 12203610"/>
              <a:gd name="connsiteY6" fmla="*/ 6870031 h 6870032"/>
              <a:gd name="connsiteX7" fmla="*/ 12203610 w 12203610"/>
              <a:gd name="connsiteY7" fmla="*/ 6870032 h 6870032"/>
              <a:gd name="connsiteX8" fmla="*/ 0 w 12203610"/>
              <a:gd name="connsiteY8" fmla="*/ 6870032 h 6870032"/>
              <a:gd name="connsiteX9" fmla="*/ 0 w 12203610"/>
              <a:gd name="connsiteY9" fmla="*/ 12032 h 6870032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8336200 w 12203610"/>
              <a:gd name="connsiteY2" fmla="*/ 1810407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11058 w 12203610"/>
              <a:gd name="connsiteY2" fmla="*/ 170122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11058 w 12203610"/>
              <a:gd name="connsiteY2" fmla="*/ 170122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11058 w 12203610"/>
              <a:gd name="connsiteY2" fmla="*/ 170122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55819 w 12203610"/>
              <a:gd name="connsiteY2" fmla="*/ 200147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55819 w 12203610"/>
              <a:gd name="connsiteY2" fmla="*/ 200147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37914 w 12203610"/>
              <a:gd name="connsiteY2" fmla="*/ 2301726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37914 w 12203610"/>
              <a:gd name="connsiteY2" fmla="*/ 2301726 h 6863208"/>
              <a:gd name="connsiteX3" fmla="*/ 5948673 w 12203610"/>
              <a:gd name="connsiteY3" fmla="*/ 5129128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37914 w 12203610"/>
              <a:gd name="connsiteY2" fmla="*/ 2301726 h 6863208"/>
              <a:gd name="connsiteX3" fmla="*/ 6279910 w 12203610"/>
              <a:gd name="connsiteY3" fmla="*/ 4555922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5794818 w 12203610"/>
              <a:gd name="connsiteY4" fmla="*/ 675617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33484 w 12203610"/>
              <a:gd name="connsiteY4" fmla="*/ 6339918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96151 w 12203610"/>
              <a:gd name="connsiteY4" fmla="*/ 633309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96151 w 12203610"/>
              <a:gd name="connsiteY4" fmla="*/ 633309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96151 w 12203610"/>
              <a:gd name="connsiteY4" fmla="*/ 633309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96151 w 12203610"/>
              <a:gd name="connsiteY4" fmla="*/ 633309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15580 w 12203610"/>
              <a:gd name="connsiteY4" fmla="*/ 6237560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15580 w 12203610"/>
              <a:gd name="connsiteY4" fmla="*/ 6237560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135009 w 12203610"/>
              <a:gd name="connsiteY4" fmla="*/ 6019195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566386 w 12203610"/>
              <a:gd name="connsiteY3" fmla="*/ 4699224 h 6876855"/>
              <a:gd name="connsiteX4" fmla="*/ 6135009 w 12203610"/>
              <a:gd name="connsiteY4" fmla="*/ 6019195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566386 w 12203610"/>
              <a:gd name="connsiteY3" fmla="*/ 4699224 h 6876855"/>
              <a:gd name="connsiteX4" fmla="*/ 6421485 w 12203610"/>
              <a:gd name="connsiteY4" fmla="*/ 6032843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566386 w 12203610"/>
              <a:gd name="connsiteY3" fmla="*/ 4699224 h 6876855"/>
              <a:gd name="connsiteX4" fmla="*/ 6421485 w 12203610"/>
              <a:gd name="connsiteY4" fmla="*/ 6032843 h 6876855"/>
              <a:gd name="connsiteX5" fmla="*/ 6648304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91628 w 12203610"/>
              <a:gd name="connsiteY2" fmla="*/ 2110657 h 6876855"/>
              <a:gd name="connsiteX3" fmla="*/ 6566386 w 12203610"/>
              <a:gd name="connsiteY3" fmla="*/ 4699224 h 6876855"/>
              <a:gd name="connsiteX4" fmla="*/ 6421485 w 12203610"/>
              <a:gd name="connsiteY4" fmla="*/ 6032843 h 6876855"/>
              <a:gd name="connsiteX5" fmla="*/ 6648304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83679"/>
              <a:gd name="connsiteX1" fmla="*/ 6882468 w 12203610"/>
              <a:gd name="connsiteY1" fmla="*/ 0 h 6883679"/>
              <a:gd name="connsiteX2" fmla="*/ 7691628 w 12203610"/>
              <a:gd name="connsiteY2" fmla="*/ 2110657 h 6883679"/>
              <a:gd name="connsiteX3" fmla="*/ 6566386 w 12203610"/>
              <a:gd name="connsiteY3" fmla="*/ 4699224 h 6883679"/>
              <a:gd name="connsiteX4" fmla="*/ 6421485 w 12203610"/>
              <a:gd name="connsiteY4" fmla="*/ 6032843 h 6883679"/>
              <a:gd name="connsiteX5" fmla="*/ 6648304 w 12203610"/>
              <a:gd name="connsiteY5" fmla="*/ 6876855 h 6883679"/>
              <a:gd name="connsiteX6" fmla="*/ 12203610 w 12203610"/>
              <a:gd name="connsiteY6" fmla="*/ 6863207 h 6883679"/>
              <a:gd name="connsiteX7" fmla="*/ 6626281 w 12203610"/>
              <a:gd name="connsiteY7" fmla="*/ 6883679 h 6883679"/>
              <a:gd name="connsiteX8" fmla="*/ 0 w 12203610"/>
              <a:gd name="connsiteY8" fmla="*/ 6863208 h 6883679"/>
              <a:gd name="connsiteX9" fmla="*/ 0 w 12203610"/>
              <a:gd name="connsiteY9" fmla="*/ 5208 h 6883679"/>
              <a:gd name="connsiteX0" fmla="*/ 0 w 7698420"/>
              <a:gd name="connsiteY0" fmla="*/ 5208 h 6883679"/>
              <a:gd name="connsiteX1" fmla="*/ 6882468 w 7698420"/>
              <a:gd name="connsiteY1" fmla="*/ 0 h 6883679"/>
              <a:gd name="connsiteX2" fmla="*/ 7691628 w 7698420"/>
              <a:gd name="connsiteY2" fmla="*/ 2110657 h 6883679"/>
              <a:gd name="connsiteX3" fmla="*/ 6566386 w 7698420"/>
              <a:gd name="connsiteY3" fmla="*/ 4699224 h 6883679"/>
              <a:gd name="connsiteX4" fmla="*/ 6421485 w 7698420"/>
              <a:gd name="connsiteY4" fmla="*/ 6032843 h 6883679"/>
              <a:gd name="connsiteX5" fmla="*/ 6648304 w 7698420"/>
              <a:gd name="connsiteY5" fmla="*/ 6876855 h 6883679"/>
              <a:gd name="connsiteX6" fmla="*/ 6626281 w 7698420"/>
              <a:gd name="connsiteY6" fmla="*/ 6883679 h 6883679"/>
              <a:gd name="connsiteX7" fmla="*/ 0 w 7698420"/>
              <a:gd name="connsiteY7" fmla="*/ 6863208 h 6883679"/>
              <a:gd name="connsiteX8" fmla="*/ 0 w 7698420"/>
              <a:gd name="connsiteY8" fmla="*/ 5208 h 6883679"/>
              <a:gd name="connsiteX0" fmla="*/ 0 w 7698420"/>
              <a:gd name="connsiteY0" fmla="*/ 5208 h 6876855"/>
              <a:gd name="connsiteX1" fmla="*/ 6882468 w 7698420"/>
              <a:gd name="connsiteY1" fmla="*/ 0 h 6876855"/>
              <a:gd name="connsiteX2" fmla="*/ 7691628 w 7698420"/>
              <a:gd name="connsiteY2" fmla="*/ 2110657 h 6876855"/>
              <a:gd name="connsiteX3" fmla="*/ 6566386 w 7698420"/>
              <a:gd name="connsiteY3" fmla="*/ 4699224 h 6876855"/>
              <a:gd name="connsiteX4" fmla="*/ 6421485 w 7698420"/>
              <a:gd name="connsiteY4" fmla="*/ 6032843 h 6876855"/>
              <a:gd name="connsiteX5" fmla="*/ 6648304 w 7698420"/>
              <a:gd name="connsiteY5" fmla="*/ 6876855 h 6876855"/>
              <a:gd name="connsiteX6" fmla="*/ 0 w 7698420"/>
              <a:gd name="connsiteY6" fmla="*/ 6863208 h 6876855"/>
              <a:gd name="connsiteX7" fmla="*/ 0 w 7698420"/>
              <a:gd name="connsiteY7" fmla="*/ 5208 h 6876855"/>
              <a:gd name="connsiteX0" fmla="*/ 0 w 7698420"/>
              <a:gd name="connsiteY0" fmla="*/ 5208 h 6863208"/>
              <a:gd name="connsiteX1" fmla="*/ 6882468 w 7698420"/>
              <a:gd name="connsiteY1" fmla="*/ 0 h 6863208"/>
              <a:gd name="connsiteX2" fmla="*/ 7691628 w 7698420"/>
              <a:gd name="connsiteY2" fmla="*/ 2110657 h 6863208"/>
              <a:gd name="connsiteX3" fmla="*/ 6566386 w 7698420"/>
              <a:gd name="connsiteY3" fmla="*/ 4699224 h 6863208"/>
              <a:gd name="connsiteX4" fmla="*/ 6421485 w 7698420"/>
              <a:gd name="connsiteY4" fmla="*/ 6032843 h 6863208"/>
              <a:gd name="connsiteX5" fmla="*/ 6657256 w 7698420"/>
              <a:gd name="connsiteY5" fmla="*/ 6863208 h 6863208"/>
              <a:gd name="connsiteX6" fmla="*/ 0 w 7698420"/>
              <a:gd name="connsiteY6" fmla="*/ 6863208 h 6863208"/>
              <a:gd name="connsiteX7" fmla="*/ 0 w 7698420"/>
              <a:gd name="connsiteY7" fmla="*/ 5208 h 6863208"/>
              <a:gd name="connsiteX0" fmla="*/ 0 w 7234247"/>
              <a:gd name="connsiteY0" fmla="*/ 5208 h 6863208"/>
              <a:gd name="connsiteX1" fmla="*/ 6882468 w 7234247"/>
              <a:gd name="connsiteY1" fmla="*/ 0 h 6863208"/>
              <a:gd name="connsiteX2" fmla="*/ 7082866 w 7234247"/>
              <a:gd name="connsiteY2" fmla="*/ 2110657 h 6863208"/>
              <a:gd name="connsiteX3" fmla="*/ 6566386 w 7234247"/>
              <a:gd name="connsiteY3" fmla="*/ 4699224 h 6863208"/>
              <a:gd name="connsiteX4" fmla="*/ 6421485 w 7234247"/>
              <a:gd name="connsiteY4" fmla="*/ 6032843 h 6863208"/>
              <a:gd name="connsiteX5" fmla="*/ 6657256 w 7234247"/>
              <a:gd name="connsiteY5" fmla="*/ 6863208 h 6863208"/>
              <a:gd name="connsiteX6" fmla="*/ 0 w 7234247"/>
              <a:gd name="connsiteY6" fmla="*/ 6863208 h 6863208"/>
              <a:gd name="connsiteX7" fmla="*/ 0 w 7234247"/>
              <a:gd name="connsiteY7" fmla="*/ 5208 h 6863208"/>
              <a:gd name="connsiteX0" fmla="*/ 0 w 7091443"/>
              <a:gd name="connsiteY0" fmla="*/ 5208 h 6863208"/>
              <a:gd name="connsiteX1" fmla="*/ 6094659 w 7091443"/>
              <a:gd name="connsiteY1" fmla="*/ 0 h 6863208"/>
              <a:gd name="connsiteX2" fmla="*/ 7082866 w 7091443"/>
              <a:gd name="connsiteY2" fmla="*/ 2110657 h 6863208"/>
              <a:gd name="connsiteX3" fmla="*/ 6566386 w 7091443"/>
              <a:gd name="connsiteY3" fmla="*/ 4699224 h 6863208"/>
              <a:gd name="connsiteX4" fmla="*/ 6421485 w 7091443"/>
              <a:gd name="connsiteY4" fmla="*/ 6032843 h 6863208"/>
              <a:gd name="connsiteX5" fmla="*/ 6657256 w 7091443"/>
              <a:gd name="connsiteY5" fmla="*/ 6863208 h 6863208"/>
              <a:gd name="connsiteX6" fmla="*/ 0 w 7091443"/>
              <a:gd name="connsiteY6" fmla="*/ 6863208 h 6863208"/>
              <a:gd name="connsiteX7" fmla="*/ 0 w 7091443"/>
              <a:gd name="connsiteY7" fmla="*/ 5208 h 6863208"/>
              <a:gd name="connsiteX0" fmla="*/ 0 w 7083930"/>
              <a:gd name="connsiteY0" fmla="*/ 5208 h 6863208"/>
              <a:gd name="connsiteX1" fmla="*/ 6094659 w 7083930"/>
              <a:gd name="connsiteY1" fmla="*/ 0 h 6863208"/>
              <a:gd name="connsiteX2" fmla="*/ 7082866 w 7083930"/>
              <a:gd name="connsiteY2" fmla="*/ 2110657 h 6863208"/>
              <a:gd name="connsiteX3" fmla="*/ 6288864 w 7083930"/>
              <a:gd name="connsiteY3" fmla="*/ 4699224 h 6863208"/>
              <a:gd name="connsiteX4" fmla="*/ 6421485 w 7083930"/>
              <a:gd name="connsiteY4" fmla="*/ 6032843 h 6863208"/>
              <a:gd name="connsiteX5" fmla="*/ 6657256 w 7083930"/>
              <a:gd name="connsiteY5" fmla="*/ 6863208 h 6863208"/>
              <a:gd name="connsiteX6" fmla="*/ 0 w 7083930"/>
              <a:gd name="connsiteY6" fmla="*/ 6863208 h 6863208"/>
              <a:gd name="connsiteX7" fmla="*/ 0 w 7083930"/>
              <a:gd name="connsiteY7" fmla="*/ 5208 h 6863208"/>
              <a:gd name="connsiteX0" fmla="*/ 0 w 7083929"/>
              <a:gd name="connsiteY0" fmla="*/ 5208 h 6863208"/>
              <a:gd name="connsiteX1" fmla="*/ 6094659 w 7083929"/>
              <a:gd name="connsiteY1" fmla="*/ 0 h 6863208"/>
              <a:gd name="connsiteX2" fmla="*/ 7082866 w 7083929"/>
              <a:gd name="connsiteY2" fmla="*/ 2110657 h 6863208"/>
              <a:gd name="connsiteX3" fmla="*/ 6288864 w 7083929"/>
              <a:gd name="connsiteY3" fmla="*/ 4699224 h 6863208"/>
              <a:gd name="connsiteX4" fmla="*/ 6421485 w 7083929"/>
              <a:gd name="connsiteY4" fmla="*/ 6032843 h 6863208"/>
              <a:gd name="connsiteX5" fmla="*/ 6916876 w 7083929"/>
              <a:gd name="connsiteY5" fmla="*/ 6863208 h 6863208"/>
              <a:gd name="connsiteX6" fmla="*/ 0 w 7083929"/>
              <a:gd name="connsiteY6" fmla="*/ 6863208 h 6863208"/>
              <a:gd name="connsiteX7" fmla="*/ 0 w 7083929"/>
              <a:gd name="connsiteY7" fmla="*/ 5208 h 6863208"/>
              <a:gd name="connsiteX0" fmla="*/ 0 w 7082883"/>
              <a:gd name="connsiteY0" fmla="*/ 5208 h 6863208"/>
              <a:gd name="connsiteX1" fmla="*/ 6301490 w 7082883"/>
              <a:gd name="connsiteY1" fmla="*/ 0 h 6863208"/>
              <a:gd name="connsiteX2" fmla="*/ 7082866 w 7082883"/>
              <a:gd name="connsiteY2" fmla="*/ 2110657 h 6863208"/>
              <a:gd name="connsiteX3" fmla="*/ 6288864 w 7082883"/>
              <a:gd name="connsiteY3" fmla="*/ 4699224 h 6863208"/>
              <a:gd name="connsiteX4" fmla="*/ 6421485 w 7082883"/>
              <a:gd name="connsiteY4" fmla="*/ 6032843 h 6863208"/>
              <a:gd name="connsiteX5" fmla="*/ 6916876 w 7082883"/>
              <a:gd name="connsiteY5" fmla="*/ 6863208 h 6863208"/>
              <a:gd name="connsiteX6" fmla="*/ 0 w 7082883"/>
              <a:gd name="connsiteY6" fmla="*/ 6863208 h 6863208"/>
              <a:gd name="connsiteX7" fmla="*/ 0 w 7082883"/>
              <a:gd name="connsiteY7" fmla="*/ 5208 h 6863208"/>
              <a:gd name="connsiteX0" fmla="*/ 0 w 7100708"/>
              <a:gd name="connsiteY0" fmla="*/ 5208 h 6863208"/>
              <a:gd name="connsiteX1" fmla="*/ 6535898 w 7100708"/>
              <a:gd name="connsiteY1" fmla="*/ 0 h 6863208"/>
              <a:gd name="connsiteX2" fmla="*/ 7082866 w 7100708"/>
              <a:gd name="connsiteY2" fmla="*/ 2110657 h 6863208"/>
              <a:gd name="connsiteX3" fmla="*/ 6288864 w 7100708"/>
              <a:gd name="connsiteY3" fmla="*/ 4699224 h 6863208"/>
              <a:gd name="connsiteX4" fmla="*/ 6421485 w 7100708"/>
              <a:gd name="connsiteY4" fmla="*/ 6032843 h 6863208"/>
              <a:gd name="connsiteX5" fmla="*/ 6916876 w 7100708"/>
              <a:gd name="connsiteY5" fmla="*/ 6863208 h 6863208"/>
              <a:gd name="connsiteX6" fmla="*/ 0 w 7100708"/>
              <a:gd name="connsiteY6" fmla="*/ 6863208 h 6863208"/>
              <a:gd name="connsiteX7" fmla="*/ 0 w 7100708"/>
              <a:gd name="connsiteY7" fmla="*/ 5208 h 6863208"/>
              <a:gd name="connsiteX0" fmla="*/ 0 w 7137465"/>
              <a:gd name="connsiteY0" fmla="*/ 5208 h 6863208"/>
              <a:gd name="connsiteX1" fmla="*/ 6535898 w 7137465"/>
              <a:gd name="connsiteY1" fmla="*/ 0 h 6863208"/>
              <a:gd name="connsiteX2" fmla="*/ 7124232 w 7137465"/>
              <a:gd name="connsiteY2" fmla="*/ 2131677 h 6863208"/>
              <a:gd name="connsiteX3" fmla="*/ 6288864 w 7137465"/>
              <a:gd name="connsiteY3" fmla="*/ 4699224 h 6863208"/>
              <a:gd name="connsiteX4" fmla="*/ 6421485 w 7137465"/>
              <a:gd name="connsiteY4" fmla="*/ 6032843 h 6863208"/>
              <a:gd name="connsiteX5" fmla="*/ 6916876 w 7137465"/>
              <a:gd name="connsiteY5" fmla="*/ 6863208 h 6863208"/>
              <a:gd name="connsiteX6" fmla="*/ 0 w 7137465"/>
              <a:gd name="connsiteY6" fmla="*/ 6863208 h 6863208"/>
              <a:gd name="connsiteX7" fmla="*/ 0 w 7137465"/>
              <a:gd name="connsiteY7" fmla="*/ 5208 h 6863208"/>
              <a:gd name="connsiteX0" fmla="*/ 0 w 7214953"/>
              <a:gd name="connsiteY0" fmla="*/ 5208 h 6863208"/>
              <a:gd name="connsiteX1" fmla="*/ 6535898 w 7214953"/>
              <a:gd name="connsiteY1" fmla="*/ 0 h 6863208"/>
              <a:gd name="connsiteX2" fmla="*/ 7206964 w 7214953"/>
              <a:gd name="connsiteY2" fmla="*/ 2100146 h 6863208"/>
              <a:gd name="connsiteX3" fmla="*/ 6288864 w 7214953"/>
              <a:gd name="connsiteY3" fmla="*/ 4699224 h 6863208"/>
              <a:gd name="connsiteX4" fmla="*/ 6421485 w 7214953"/>
              <a:gd name="connsiteY4" fmla="*/ 6032843 h 6863208"/>
              <a:gd name="connsiteX5" fmla="*/ 6916876 w 7214953"/>
              <a:gd name="connsiteY5" fmla="*/ 6863208 h 6863208"/>
              <a:gd name="connsiteX6" fmla="*/ 0 w 7214953"/>
              <a:gd name="connsiteY6" fmla="*/ 6863208 h 6863208"/>
              <a:gd name="connsiteX7" fmla="*/ 0 w 7214953"/>
              <a:gd name="connsiteY7" fmla="*/ 5208 h 6863208"/>
              <a:gd name="connsiteX0" fmla="*/ 0 w 7339925"/>
              <a:gd name="connsiteY0" fmla="*/ 5208 h 6863208"/>
              <a:gd name="connsiteX1" fmla="*/ 6535898 w 7339925"/>
              <a:gd name="connsiteY1" fmla="*/ 0 h 6863208"/>
              <a:gd name="connsiteX2" fmla="*/ 7206964 w 7339925"/>
              <a:gd name="connsiteY2" fmla="*/ 2100146 h 6863208"/>
              <a:gd name="connsiteX3" fmla="*/ 6288864 w 7339925"/>
              <a:gd name="connsiteY3" fmla="*/ 4699224 h 6863208"/>
              <a:gd name="connsiteX4" fmla="*/ 6421485 w 7339925"/>
              <a:gd name="connsiteY4" fmla="*/ 6032843 h 6863208"/>
              <a:gd name="connsiteX5" fmla="*/ 6916876 w 7339925"/>
              <a:gd name="connsiteY5" fmla="*/ 6863208 h 6863208"/>
              <a:gd name="connsiteX6" fmla="*/ 0 w 7339925"/>
              <a:gd name="connsiteY6" fmla="*/ 6863208 h 6863208"/>
              <a:gd name="connsiteX7" fmla="*/ 0 w 7339925"/>
              <a:gd name="connsiteY7" fmla="*/ 5208 h 6863208"/>
              <a:gd name="connsiteX0" fmla="*/ 0 w 7212773"/>
              <a:gd name="connsiteY0" fmla="*/ 5208 h 6863208"/>
              <a:gd name="connsiteX1" fmla="*/ 6535898 w 7212773"/>
              <a:gd name="connsiteY1" fmla="*/ 0 h 6863208"/>
              <a:gd name="connsiteX2" fmla="*/ 7206964 w 7212773"/>
              <a:gd name="connsiteY2" fmla="*/ 2100146 h 6863208"/>
              <a:gd name="connsiteX3" fmla="*/ 6288864 w 7212773"/>
              <a:gd name="connsiteY3" fmla="*/ 4699224 h 6863208"/>
              <a:gd name="connsiteX4" fmla="*/ 6421485 w 7212773"/>
              <a:gd name="connsiteY4" fmla="*/ 6032843 h 6863208"/>
              <a:gd name="connsiteX5" fmla="*/ 6916876 w 7212773"/>
              <a:gd name="connsiteY5" fmla="*/ 6863208 h 6863208"/>
              <a:gd name="connsiteX6" fmla="*/ 0 w 7212773"/>
              <a:gd name="connsiteY6" fmla="*/ 6863208 h 6863208"/>
              <a:gd name="connsiteX7" fmla="*/ 0 w 7212773"/>
              <a:gd name="connsiteY7" fmla="*/ 5208 h 6863208"/>
              <a:gd name="connsiteX0" fmla="*/ 0 w 7224101"/>
              <a:gd name="connsiteY0" fmla="*/ 5208 h 6863208"/>
              <a:gd name="connsiteX1" fmla="*/ 6535898 w 7224101"/>
              <a:gd name="connsiteY1" fmla="*/ 0 h 6863208"/>
              <a:gd name="connsiteX2" fmla="*/ 7206964 w 7224101"/>
              <a:gd name="connsiteY2" fmla="*/ 2100146 h 6863208"/>
              <a:gd name="connsiteX3" fmla="*/ 6288864 w 7224101"/>
              <a:gd name="connsiteY3" fmla="*/ 4699224 h 6863208"/>
              <a:gd name="connsiteX4" fmla="*/ 6421485 w 7224101"/>
              <a:gd name="connsiteY4" fmla="*/ 6032843 h 6863208"/>
              <a:gd name="connsiteX5" fmla="*/ 6916876 w 7224101"/>
              <a:gd name="connsiteY5" fmla="*/ 6863208 h 6863208"/>
              <a:gd name="connsiteX6" fmla="*/ 0 w 7224101"/>
              <a:gd name="connsiteY6" fmla="*/ 6863208 h 6863208"/>
              <a:gd name="connsiteX7" fmla="*/ 0 w 7224101"/>
              <a:gd name="connsiteY7" fmla="*/ 5208 h 6863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24101" h="6863208">
                <a:moveTo>
                  <a:pt x="0" y="5208"/>
                </a:moveTo>
                <a:lnTo>
                  <a:pt x="6535898" y="0"/>
                </a:lnTo>
                <a:cubicBezTo>
                  <a:pt x="7075200" y="674976"/>
                  <a:pt x="7289502" y="1558680"/>
                  <a:pt x="7206964" y="2100146"/>
                </a:cubicBezTo>
                <a:cubicBezTo>
                  <a:pt x="7124426" y="2641612"/>
                  <a:pt x="6419777" y="4043775"/>
                  <a:pt x="6288864" y="4699224"/>
                </a:cubicBezTo>
                <a:cubicBezTo>
                  <a:pt x="6157951" y="5354674"/>
                  <a:pt x="6316816" y="5672179"/>
                  <a:pt x="6421485" y="6032843"/>
                </a:cubicBezTo>
                <a:cubicBezTo>
                  <a:pt x="6526154" y="6393507"/>
                  <a:pt x="6915873" y="6827530"/>
                  <a:pt x="6916876" y="6863208"/>
                </a:cubicBezTo>
                <a:lnTo>
                  <a:pt x="0" y="6863208"/>
                </a:lnTo>
                <a:lnTo>
                  <a:pt x="0" y="52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endParaRPr lang="sv-SE" sz="2000"/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6E98577B-D191-A92A-A519-B9AC9323A0D5}"/>
              </a:ext>
            </a:extLst>
          </p:cNvPr>
          <p:cNvSpPr/>
          <p:nvPr userDrawn="1"/>
        </p:nvSpPr>
        <p:spPr>
          <a:xfrm>
            <a:off x="-13729" y="-12084"/>
            <a:ext cx="5999357" cy="6870083"/>
          </a:xfrm>
          <a:custGeom>
            <a:avLst/>
            <a:gdLst>
              <a:gd name="connsiteX0" fmla="*/ 0 w 12203610"/>
              <a:gd name="connsiteY0" fmla="*/ 0 h 6858000"/>
              <a:gd name="connsiteX1" fmla="*/ 8500729 w 12203610"/>
              <a:gd name="connsiteY1" fmla="*/ 0 h 6858000"/>
              <a:gd name="connsiteX2" fmla="*/ 8505840 w 12203610"/>
              <a:gd name="connsiteY2" fmla="*/ 151545 h 6858000"/>
              <a:gd name="connsiteX3" fmla="*/ 8336200 w 12203610"/>
              <a:gd name="connsiteY3" fmla="*/ 1805199 h 6858000"/>
              <a:gd name="connsiteX4" fmla="*/ 5832293 w 12203610"/>
              <a:gd name="connsiteY4" fmla="*/ 6195269 h 6858000"/>
              <a:gd name="connsiteX5" fmla="*/ 5794818 w 12203610"/>
              <a:gd name="connsiteY5" fmla="*/ 6750966 h 6858000"/>
              <a:gd name="connsiteX6" fmla="*/ 5797828 w 12203610"/>
              <a:gd name="connsiteY6" fmla="*/ 6857999 h 6858000"/>
              <a:gd name="connsiteX7" fmla="*/ 12203610 w 12203610"/>
              <a:gd name="connsiteY7" fmla="*/ 6857999 h 6858000"/>
              <a:gd name="connsiteX8" fmla="*/ 12203610 w 12203610"/>
              <a:gd name="connsiteY8" fmla="*/ 6858000 h 6858000"/>
              <a:gd name="connsiteX9" fmla="*/ 0 w 12203610"/>
              <a:gd name="connsiteY9" fmla="*/ 6858000 h 6858000"/>
              <a:gd name="connsiteX0" fmla="*/ 0 w 12203610"/>
              <a:gd name="connsiteY0" fmla="*/ 0 h 6858000"/>
              <a:gd name="connsiteX1" fmla="*/ 8500729 w 12203610"/>
              <a:gd name="connsiteY1" fmla="*/ 0 h 6858000"/>
              <a:gd name="connsiteX2" fmla="*/ 8336200 w 12203610"/>
              <a:gd name="connsiteY2" fmla="*/ 1805199 h 6858000"/>
              <a:gd name="connsiteX3" fmla="*/ 5832293 w 12203610"/>
              <a:gd name="connsiteY3" fmla="*/ 6195269 h 6858000"/>
              <a:gd name="connsiteX4" fmla="*/ 5794818 w 12203610"/>
              <a:gd name="connsiteY4" fmla="*/ 6750966 h 6858000"/>
              <a:gd name="connsiteX5" fmla="*/ 5797828 w 12203610"/>
              <a:gd name="connsiteY5" fmla="*/ 6857999 h 6858000"/>
              <a:gd name="connsiteX6" fmla="*/ 12203610 w 12203610"/>
              <a:gd name="connsiteY6" fmla="*/ 6857999 h 6858000"/>
              <a:gd name="connsiteX7" fmla="*/ 12203610 w 12203610"/>
              <a:gd name="connsiteY7" fmla="*/ 6858000 h 6858000"/>
              <a:gd name="connsiteX8" fmla="*/ 0 w 12203610"/>
              <a:gd name="connsiteY8" fmla="*/ 6858000 h 6858000"/>
              <a:gd name="connsiteX9" fmla="*/ 0 w 12203610"/>
              <a:gd name="connsiteY9" fmla="*/ 0 h 6858000"/>
              <a:gd name="connsiteX0" fmla="*/ 0 w 12203610"/>
              <a:gd name="connsiteY0" fmla="*/ 0 h 6858000"/>
              <a:gd name="connsiteX1" fmla="*/ 8248177 w 12203610"/>
              <a:gd name="connsiteY1" fmla="*/ 0 h 6858000"/>
              <a:gd name="connsiteX2" fmla="*/ 8336200 w 12203610"/>
              <a:gd name="connsiteY2" fmla="*/ 1805199 h 6858000"/>
              <a:gd name="connsiteX3" fmla="*/ 5832293 w 12203610"/>
              <a:gd name="connsiteY3" fmla="*/ 6195269 h 6858000"/>
              <a:gd name="connsiteX4" fmla="*/ 5794818 w 12203610"/>
              <a:gd name="connsiteY4" fmla="*/ 6750966 h 6858000"/>
              <a:gd name="connsiteX5" fmla="*/ 5797828 w 12203610"/>
              <a:gd name="connsiteY5" fmla="*/ 6857999 h 6858000"/>
              <a:gd name="connsiteX6" fmla="*/ 12203610 w 12203610"/>
              <a:gd name="connsiteY6" fmla="*/ 6857999 h 6858000"/>
              <a:gd name="connsiteX7" fmla="*/ 12203610 w 12203610"/>
              <a:gd name="connsiteY7" fmla="*/ 6858000 h 6858000"/>
              <a:gd name="connsiteX8" fmla="*/ 0 w 12203610"/>
              <a:gd name="connsiteY8" fmla="*/ 6858000 h 6858000"/>
              <a:gd name="connsiteX9" fmla="*/ 0 w 12203610"/>
              <a:gd name="connsiteY9" fmla="*/ 0 h 6858000"/>
              <a:gd name="connsiteX0" fmla="*/ 0 w 12203610"/>
              <a:gd name="connsiteY0" fmla="*/ 0 h 6858000"/>
              <a:gd name="connsiteX1" fmla="*/ 8248177 w 12203610"/>
              <a:gd name="connsiteY1" fmla="*/ 0 h 6858000"/>
              <a:gd name="connsiteX2" fmla="*/ 8336200 w 12203610"/>
              <a:gd name="connsiteY2" fmla="*/ 1805199 h 6858000"/>
              <a:gd name="connsiteX3" fmla="*/ 5832293 w 12203610"/>
              <a:gd name="connsiteY3" fmla="*/ 6195269 h 6858000"/>
              <a:gd name="connsiteX4" fmla="*/ 5794818 w 12203610"/>
              <a:gd name="connsiteY4" fmla="*/ 6750966 h 6858000"/>
              <a:gd name="connsiteX5" fmla="*/ 5797828 w 12203610"/>
              <a:gd name="connsiteY5" fmla="*/ 6857999 h 6858000"/>
              <a:gd name="connsiteX6" fmla="*/ 12203610 w 12203610"/>
              <a:gd name="connsiteY6" fmla="*/ 6857999 h 6858000"/>
              <a:gd name="connsiteX7" fmla="*/ 12203610 w 12203610"/>
              <a:gd name="connsiteY7" fmla="*/ 6858000 h 6858000"/>
              <a:gd name="connsiteX8" fmla="*/ 0 w 12203610"/>
              <a:gd name="connsiteY8" fmla="*/ 6858000 h 6858000"/>
              <a:gd name="connsiteX9" fmla="*/ 0 w 12203610"/>
              <a:gd name="connsiteY9" fmla="*/ 0 h 6858000"/>
              <a:gd name="connsiteX0" fmla="*/ 0 w 12203610"/>
              <a:gd name="connsiteY0" fmla="*/ 12032 h 6870032"/>
              <a:gd name="connsiteX1" fmla="*/ 8484944 w 12203610"/>
              <a:gd name="connsiteY1" fmla="*/ 0 h 6870032"/>
              <a:gd name="connsiteX2" fmla="*/ 8336200 w 12203610"/>
              <a:gd name="connsiteY2" fmla="*/ 1817231 h 6870032"/>
              <a:gd name="connsiteX3" fmla="*/ 5832293 w 12203610"/>
              <a:gd name="connsiteY3" fmla="*/ 6207301 h 6870032"/>
              <a:gd name="connsiteX4" fmla="*/ 5794818 w 12203610"/>
              <a:gd name="connsiteY4" fmla="*/ 6762998 h 6870032"/>
              <a:gd name="connsiteX5" fmla="*/ 5797828 w 12203610"/>
              <a:gd name="connsiteY5" fmla="*/ 6870031 h 6870032"/>
              <a:gd name="connsiteX6" fmla="*/ 12203610 w 12203610"/>
              <a:gd name="connsiteY6" fmla="*/ 6870031 h 6870032"/>
              <a:gd name="connsiteX7" fmla="*/ 12203610 w 12203610"/>
              <a:gd name="connsiteY7" fmla="*/ 6870032 h 6870032"/>
              <a:gd name="connsiteX8" fmla="*/ 0 w 12203610"/>
              <a:gd name="connsiteY8" fmla="*/ 6870032 h 6870032"/>
              <a:gd name="connsiteX9" fmla="*/ 0 w 12203610"/>
              <a:gd name="connsiteY9" fmla="*/ 12032 h 6870032"/>
              <a:gd name="connsiteX0" fmla="*/ 0 w 12203610"/>
              <a:gd name="connsiteY0" fmla="*/ 12032 h 6870032"/>
              <a:gd name="connsiteX1" fmla="*/ 8484944 w 12203610"/>
              <a:gd name="connsiteY1" fmla="*/ 0 h 6870032"/>
              <a:gd name="connsiteX2" fmla="*/ 8336200 w 12203610"/>
              <a:gd name="connsiteY2" fmla="*/ 1817231 h 6870032"/>
              <a:gd name="connsiteX3" fmla="*/ 5832293 w 12203610"/>
              <a:gd name="connsiteY3" fmla="*/ 6207301 h 6870032"/>
              <a:gd name="connsiteX4" fmla="*/ 5794818 w 12203610"/>
              <a:gd name="connsiteY4" fmla="*/ 6762998 h 6870032"/>
              <a:gd name="connsiteX5" fmla="*/ 5797828 w 12203610"/>
              <a:gd name="connsiteY5" fmla="*/ 6870031 h 6870032"/>
              <a:gd name="connsiteX6" fmla="*/ 12203610 w 12203610"/>
              <a:gd name="connsiteY6" fmla="*/ 6870031 h 6870032"/>
              <a:gd name="connsiteX7" fmla="*/ 12203610 w 12203610"/>
              <a:gd name="connsiteY7" fmla="*/ 6870032 h 6870032"/>
              <a:gd name="connsiteX8" fmla="*/ 0 w 12203610"/>
              <a:gd name="connsiteY8" fmla="*/ 6870032 h 6870032"/>
              <a:gd name="connsiteX9" fmla="*/ 0 w 12203610"/>
              <a:gd name="connsiteY9" fmla="*/ 12032 h 6870032"/>
              <a:gd name="connsiteX0" fmla="*/ 0 w 12203610"/>
              <a:gd name="connsiteY0" fmla="*/ 12032 h 6870032"/>
              <a:gd name="connsiteX1" fmla="*/ 8484944 w 12203610"/>
              <a:gd name="connsiteY1" fmla="*/ 0 h 6870032"/>
              <a:gd name="connsiteX2" fmla="*/ 8336200 w 12203610"/>
              <a:gd name="connsiteY2" fmla="*/ 1817231 h 6870032"/>
              <a:gd name="connsiteX3" fmla="*/ 5832293 w 12203610"/>
              <a:gd name="connsiteY3" fmla="*/ 6207301 h 6870032"/>
              <a:gd name="connsiteX4" fmla="*/ 5794818 w 12203610"/>
              <a:gd name="connsiteY4" fmla="*/ 6762998 h 6870032"/>
              <a:gd name="connsiteX5" fmla="*/ 5797828 w 12203610"/>
              <a:gd name="connsiteY5" fmla="*/ 6870031 h 6870032"/>
              <a:gd name="connsiteX6" fmla="*/ 12203610 w 12203610"/>
              <a:gd name="connsiteY6" fmla="*/ 6870031 h 6870032"/>
              <a:gd name="connsiteX7" fmla="*/ 12203610 w 12203610"/>
              <a:gd name="connsiteY7" fmla="*/ 6870032 h 6870032"/>
              <a:gd name="connsiteX8" fmla="*/ 0 w 12203610"/>
              <a:gd name="connsiteY8" fmla="*/ 6870032 h 6870032"/>
              <a:gd name="connsiteX9" fmla="*/ 0 w 12203610"/>
              <a:gd name="connsiteY9" fmla="*/ 12032 h 6870032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8336200 w 12203610"/>
              <a:gd name="connsiteY2" fmla="*/ 1810407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11058 w 12203610"/>
              <a:gd name="connsiteY2" fmla="*/ 170122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11058 w 12203610"/>
              <a:gd name="connsiteY2" fmla="*/ 170122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11058 w 12203610"/>
              <a:gd name="connsiteY2" fmla="*/ 170122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55819 w 12203610"/>
              <a:gd name="connsiteY2" fmla="*/ 200147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55819 w 12203610"/>
              <a:gd name="connsiteY2" fmla="*/ 2001475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37914 w 12203610"/>
              <a:gd name="connsiteY2" fmla="*/ 2301726 h 6863208"/>
              <a:gd name="connsiteX3" fmla="*/ 5832293 w 12203610"/>
              <a:gd name="connsiteY3" fmla="*/ 6200477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37914 w 12203610"/>
              <a:gd name="connsiteY2" fmla="*/ 2301726 h 6863208"/>
              <a:gd name="connsiteX3" fmla="*/ 5948673 w 12203610"/>
              <a:gd name="connsiteY3" fmla="*/ 5129128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63208"/>
              <a:gd name="connsiteX1" fmla="*/ 6882468 w 12203610"/>
              <a:gd name="connsiteY1" fmla="*/ 0 h 6863208"/>
              <a:gd name="connsiteX2" fmla="*/ 7637914 w 12203610"/>
              <a:gd name="connsiteY2" fmla="*/ 2301726 h 6863208"/>
              <a:gd name="connsiteX3" fmla="*/ 6279910 w 12203610"/>
              <a:gd name="connsiteY3" fmla="*/ 4555922 h 6863208"/>
              <a:gd name="connsiteX4" fmla="*/ 5794818 w 12203610"/>
              <a:gd name="connsiteY4" fmla="*/ 6756174 h 6863208"/>
              <a:gd name="connsiteX5" fmla="*/ 5797828 w 12203610"/>
              <a:gd name="connsiteY5" fmla="*/ 6863207 h 6863208"/>
              <a:gd name="connsiteX6" fmla="*/ 12203610 w 12203610"/>
              <a:gd name="connsiteY6" fmla="*/ 6863207 h 6863208"/>
              <a:gd name="connsiteX7" fmla="*/ 12203610 w 12203610"/>
              <a:gd name="connsiteY7" fmla="*/ 6863208 h 6863208"/>
              <a:gd name="connsiteX8" fmla="*/ 0 w 12203610"/>
              <a:gd name="connsiteY8" fmla="*/ 6863208 h 6863208"/>
              <a:gd name="connsiteX9" fmla="*/ 0 w 12203610"/>
              <a:gd name="connsiteY9" fmla="*/ 5208 h 6863208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5794818 w 12203610"/>
              <a:gd name="connsiteY4" fmla="*/ 675617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33484 w 12203610"/>
              <a:gd name="connsiteY4" fmla="*/ 6339918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96151 w 12203610"/>
              <a:gd name="connsiteY4" fmla="*/ 633309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96151 w 12203610"/>
              <a:gd name="connsiteY4" fmla="*/ 633309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96151 w 12203610"/>
              <a:gd name="connsiteY4" fmla="*/ 633309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96151 w 12203610"/>
              <a:gd name="connsiteY4" fmla="*/ 6333094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15580 w 12203610"/>
              <a:gd name="connsiteY4" fmla="*/ 6237560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215580 w 12203610"/>
              <a:gd name="connsiteY4" fmla="*/ 6237560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279910 w 12203610"/>
              <a:gd name="connsiteY3" fmla="*/ 4555922 h 6876855"/>
              <a:gd name="connsiteX4" fmla="*/ 6135009 w 12203610"/>
              <a:gd name="connsiteY4" fmla="*/ 6019195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566386 w 12203610"/>
              <a:gd name="connsiteY3" fmla="*/ 4699224 h 6876855"/>
              <a:gd name="connsiteX4" fmla="*/ 6135009 w 12203610"/>
              <a:gd name="connsiteY4" fmla="*/ 6019195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566386 w 12203610"/>
              <a:gd name="connsiteY3" fmla="*/ 4699224 h 6876855"/>
              <a:gd name="connsiteX4" fmla="*/ 6421485 w 12203610"/>
              <a:gd name="connsiteY4" fmla="*/ 6032843 h 6876855"/>
              <a:gd name="connsiteX5" fmla="*/ 6352875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37914 w 12203610"/>
              <a:gd name="connsiteY2" fmla="*/ 2301726 h 6876855"/>
              <a:gd name="connsiteX3" fmla="*/ 6566386 w 12203610"/>
              <a:gd name="connsiteY3" fmla="*/ 4699224 h 6876855"/>
              <a:gd name="connsiteX4" fmla="*/ 6421485 w 12203610"/>
              <a:gd name="connsiteY4" fmla="*/ 6032843 h 6876855"/>
              <a:gd name="connsiteX5" fmla="*/ 6648304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76855"/>
              <a:gd name="connsiteX1" fmla="*/ 6882468 w 12203610"/>
              <a:gd name="connsiteY1" fmla="*/ 0 h 6876855"/>
              <a:gd name="connsiteX2" fmla="*/ 7691628 w 12203610"/>
              <a:gd name="connsiteY2" fmla="*/ 2110657 h 6876855"/>
              <a:gd name="connsiteX3" fmla="*/ 6566386 w 12203610"/>
              <a:gd name="connsiteY3" fmla="*/ 4699224 h 6876855"/>
              <a:gd name="connsiteX4" fmla="*/ 6421485 w 12203610"/>
              <a:gd name="connsiteY4" fmla="*/ 6032843 h 6876855"/>
              <a:gd name="connsiteX5" fmla="*/ 6648304 w 12203610"/>
              <a:gd name="connsiteY5" fmla="*/ 6876855 h 6876855"/>
              <a:gd name="connsiteX6" fmla="*/ 12203610 w 12203610"/>
              <a:gd name="connsiteY6" fmla="*/ 6863207 h 6876855"/>
              <a:gd name="connsiteX7" fmla="*/ 12203610 w 12203610"/>
              <a:gd name="connsiteY7" fmla="*/ 6863208 h 6876855"/>
              <a:gd name="connsiteX8" fmla="*/ 0 w 12203610"/>
              <a:gd name="connsiteY8" fmla="*/ 6863208 h 6876855"/>
              <a:gd name="connsiteX9" fmla="*/ 0 w 12203610"/>
              <a:gd name="connsiteY9" fmla="*/ 5208 h 6876855"/>
              <a:gd name="connsiteX0" fmla="*/ 0 w 12203610"/>
              <a:gd name="connsiteY0" fmla="*/ 5208 h 6883679"/>
              <a:gd name="connsiteX1" fmla="*/ 6882468 w 12203610"/>
              <a:gd name="connsiteY1" fmla="*/ 0 h 6883679"/>
              <a:gd name="connsiteX2" fmla="*/ 7691628 w 12203610"/>
              <a:gd name="connsiteY2" fmla="*/ 2110657 h 6883679"/>
              <a:gd name="connsiteX3" fmla="*/ 6566386 w 12203610"/>
              <a:gd name="connsiteY3" fmla="*/ 4699224 h 6883679"/>
              <a:gd name="connsiteX4" fmla="*/ 6421485 w 12203610"/>
              <a:gd name="connsiteY4" fmla="*/ 6032843 h 6883679"/>
              <a:gd name="connsiteX5" fmla="*/ 6648304 w 12203610"/>
              <a:gd name="connsiteY5" fmla="*/ 6876855 h 6883679"/>
              <a:gd name="connsiteX6" fmla="*/ 12203610 w 12203610"/>
              <a:gd name="connsiteY6" fmla="*/ 6863207 h 6883679"/>
              <a:gd name="connsiteX7" fmla="*/ 6626281 w 12203610"/>
              <a:gd name="connsiteY7" fmla="*/ 6883679 h 6883679"/>
              <a:gd name="connsiteX8" fmla="*/ 0 w 12203610"/>
              <a:gd name="connsiteY8" fmla="*/ 6863208 h 6883679"/>
              <a:gd name="connsiteX9" fmla="*/ 0 w 12203610"/>
              <a:gd name="connsiteY9" fmla="*/ 5208 h 6883679"/>
              <a:gd name="connsiteX0" fmla="*/ 0 w 7698420"/>
              <a:gd name="connsiteY0" fmla="*/ 5208 h 6883679"/>
              <a:gd name="connsiteX1" fmla="*/ 6882468 w 7698420"/>
              <a:gd name="connsiteY1" fmla="*/ 0 h 6883679"/>
              <a:gd name="connsiteX2" fmla="*/ 7691628 w 7698420"/>
              <a:gd name="connsiteY2" fmla="*/ 2110657 h 6883679"/>
              <a:gd name="connsiteX3" fmla="*/ 6566386 w 7698420"/>
              <a:gd name="connsiteY3" fmla="*/ 4699224 h 6883679"/>
              <a:gd name="connsiteX4" fmla="*/ 6421485 w 7698420"/>
              <a:gd name="connsiteY4" fmla="*/ 6032843 h 6883679"/>
              <a:gd name="connsiteX5" fmla="*/ 6648304 w 7698420"/>
              <a:gd name="connsiteY5" fmla="*/ 6876855 h 6883679"/>
              <a:gd name="connsiteX6" fmla="*/ 6626281 w 7698420"/>
              <a:gd name="connsiteY6" fmla="*/ 6883679 h 6883679"/>
              <a:gd name="connsiteX7" fmla="*/ 0 w 7698420"/>
              <a:gd name="connsiteY7" fmla="*/ 6863208 h 6883679"/>
              <a:gd name="connsiteX8" fmla="*/ 0 w 7698420"/>
              <a:gd name="connsiteY8" fmla="*/ 5208 h 6883679"/>
              <a:gd name="connsiteX0" fmla="*/ 0 w 7698420"/>
              <a:gd name="connsiteY0" fmla="*/ 5208 h 6876855"/>
              <a:gd name="connsiteX1" fmla="*/ 6882468 w 7698420"/>
              <a:gd name="connsiteY1" fmla="*/ 0 h 6876855"/>
              <a:gd name="connsiteX2" fmla="*/ 7691628 w 7698420"/>
              <a:gd name="connsiteY2" fmla="*/ 2110657 h 6876855"/>
              <a:gd name="connsiteX3" fmla="*/ 6566386 w 7698420"/>
              <a:gd name="connsiteY3" fmla="*/ 4699224 h 6876855"/>
              <a:gd name="connsiteX4" fmla="*/ 6421485 w 7698420"/>
              <a:gd name="connsiteY4" fmla="*/ 6032843 h 6876855"/>
              <a:gd name="connsiteX5" fmla="*/ 6648304 w 7698420"/>
              <a:gd name="connsiteY5" fmla="*/ 6876855 h 6876855"/>
              <a:gd name="connsiteX6" fmla="*/ 0 w 7698420"/>
              <a:gd name="connsiteY6" fmla="*/ 6863208 h 6876855"/>
              <a:gd name="connsiteX7" fmla="*/ 0 w 7698420"/>
              <a:gd name="connsiteY7" fmla="*/ 5208 h 6876855"/>
              <a:gd name="connsiteX0" fmla="*/ 0 w 7698420"/>
              <a:gd name="connsiteY0" fmla="*/ 5208 h 6863208"/>
              <a:gd name="connsiteX1" fmla="*/ 6882468 w 7698420"/>
              <a:gd name="connsiteY1" fmla="*/ 0 h 6863208"/>
              <a:gd name="connsiteX2" fmla="*/ 7691628 w 7698420"/>
              <a:gd name="connsiteY2" fmla="*/ 2110657 h 6863208"/>
              <a:gd name="connsiteX3" fmla="*/ 6566386 w 7698420"/>
              <a:gd name="connsiteY3" fmla="*/ 4699224 h 6863208"/>
              <a:gd name="connsiteX4" fmla="*/ 6421485 w 7698420"/>
              <a:gd name="connsiteY4" fmla="*/ 6032843 h 6863208"/>
              <a:gd name="connsiteX5" fmla="*/ 6657256 w 7698420"/>
              <a:gd name="connsiteY5" fmla="*/ 6863208 h 6863208"/>
              <a:gd name="connsiteX6" fmla="*/ 0 w 7698420"/>
              <a:gd name="connsiteY6" fmla="*/ 6863208 h 6863208"/>
              <a:gd name="connsiteX7" fmla="*/ 0 w 7698420"/>
              <a:gd name="connsiteY7" fmla="*/ 5208 h 6863208"/>
              <a:gd name="connsiteX0" fmla="*/ 0 w 7698420"/>
              <a:gd name="connsiteY0" fmla="*/ 5208 h 6863208"/>
              <a:gd name="connsiteX1" fmla="*/ 6882468 w 7698420"/>
              <a:gd name="connsiteY1" fmla="*/ 0 h 6863208"/>
              <a:gd name="connsiteX2" fmla="*/ 7691628 w 7698420"/>
              <a:gd name="connsiteY2" fmla="*/ 2110657 h 6863208"/>
              <a:gd name="connsiteX3" fmla="*/ 6566386 w 7698420"/>
              <a:gd name="connsiteY3" fmla="*/ 4699224 h 6863208"/>
              <a:gd name="connsiteX4" fmla="*/ 6407695 w 7698420"/>
              <a:gd name="connsiteY4" fmla="*/ 5843657 h 6863208"/>
              <a:gd name="connsiteX5" fmla="*/ 6657256 w 7698420"/>
              <a:gd name="connsiteY5" fmla="*/ 6863208 h 6863208"/>
              <a:gd name="connsiteX6" fmla="*/ 0 w 7698420"/>
              <a:gd name="connsiteY6" fmla="*/ 6863208 h 6863208"/>
              <a:gd name="connsiteX7" fmla="*/ 0 w 7698420"/>
              <a:gd name="connsiteY7" fmla="*/ 5208 h 6863208"/>
              <a:gd name="connsiteX0" fmla="*/ 0 w 7698420"/>
              <a:gd name="connsiteY0" fmla="*/ 5208 h 6863208"/>
              <a:gd name="connsiteX1" fmla="*/ 6882468 w 7698420"/>
              <a:gd name="connsiteY1" fmla="*/ 0 h 6863208"/>
              <a:gd name="connsiteX2" fmla="*/ 7691628 w 7698420"/>
              <a:gd name="connsiteY2" fmla="*/ 2110657 h 6863208"/>
              <a:gd name="connsiteX3" fmla="*/ 6566386 w 7698420"/>
              <a:gd name="connsiteY3" fmla="*/ 4699224 h 6863208"/>
              <a:gd name="connsiteX4" fmla="*/ 6407695 w 7698420"/>
              <a:gd name="connsiteY4" fmla="*/ 5843657 h 6863208"/>
              <a:gd name="connsiteX5" fmla="*/ 6657256 w 7698420"/>
              <a:gd name="connsiteY5" fmla="*/ 6863208 h 6863208"/>
              <a:gd name="connsiteX6" fmla="*/ 0 w 7698420"/>
              <a:gd name="connsiteY6" fmla="*/ 6863208 h 6863208"/>
              <a:gd name="connsiteX7" fmla="*/ 0 w 7698420"/>
              <a:gd name="connsiteY7" fmla="*/ 5208 h 6863208"/>
              <a:gd name="connsiteX0" fmla="*/ 0 w 7698420"/>
              <a:gd name="connsiteY0" fmla="*/ 5208 h 6863208"/>
              <a:gd name="connsiteX1" fmla="*/ 6882468 w 7698420"/>
              <a:gd name="connsiteY1" fmla="*/ 0 h 6863208"/>
              <a:gd name="connsiteX2" fmla="*/ 7691628 w 7698420"/>
              <a:gd name="connsiteY2" fmla="*/ 2110657 h 6863208"/>
              <a:gd name="connsiteX3" fmla="*/ 6566386 w 7698420"/>
              <a:gd name="connsiteY3" fmla="*/ 4699224 h 6863208"/>
              <a:gd name="connsiteX4" fmla="*/ 6407695 w 7698420"/>
              <a:gd name="connsiteY4" fmla="*/ 5843657 h 6863208"/>
              <a:gd name="connsiteX5" fmla="*/ 6657256 w 7698420"/>
              <a:gd name="connsiteY5" fmla="*/ 6863208 h 6863208"/>
              <a:gd name="connsiteX6" fmla="*/ 0 w 7698420"/>
              <a:gd name="connsiteY6" fmla="*/ 6863208 h 6863208"/>
              <a:gd name="connsiteX7" fmla="*/ 0 w 7698420"/>
              <a:gd name="connsiteY7" fmla="*/ 5208 h 6863208"/>
              <a:gd name="connsiteX0" fmla="*/ 0 w 7698420"/>
              <a:gd name="connsiteY0" fmla="*/ 5208 h 6863208"/>
              <a:gd name="connsiteX1" fmla="*/ 6882468 w 7698420"/>
              <a:gd name="connsiteY1" fmla="*/ 0 h 6863208"/>
              <a:gd name="connsiteX2" fmla="*/ 7691628 w 7698420"/>
              <a:gd name="connsiteY2" fmla="*/ 2110657 h 6863208"/>
              <a:gd name="connsiteX3" fmla="*/ 6566386 w 7698420"/>
              <a:gd name="connsiteY3" fmla="*/ 4699224 h 6863208"/>
              <a:gd name="connsiteX4" fmla="*/ 6407695 w 7698420"/>
              <a:gd name="connsiteY4" fmla="*/ 5843657 h 6863208"/>
              <a:gd name="connsiteX5" fmla="*/ 6657256 w 7698420"/>
              <a:gd name="connsiteY5" fmla="*/ 6863208 h 6863208"/>
              <a:gd name="connsiteX6" fmla="*/ 0 w 7698420"/>
              <a:gd name="connsiteY6" fmla="*/ 6863208 h 6863208"/>
              <a:gd name="connsiteX7" fmla="*/ 0 w 7698420"/>
              <a:gd name="connsiteY7" fmla="*/ 5208 h 6863208"/>
              <a:gd name="connsiteX0" fmla="*/ 0 w 7698420"/>
              <a:gd name="connsiteY0" fmla="*/ 5208 h 6863208"/>
              <a:gd name="connsiteX1" fmla="*/ 6882468 w 7698420"/>
              <a:gd name="connsiteY1" fmla="*/ 0 h 6863208"/>
              <a:gd name="connsiteX2" fmla="*/ 7691628 w 7698420"/>
              <a:gd name="connsiteY2" fmla="*/ 2110657 h 6863208"/>
              <a:gd name="connsiteX3" fmla="*/ 6566386 w 7698420"/>
              <a:gd name="connsiteY3" fmla="*/ 4699224 h 6863208"/>
              <a:gd name="connsiteX4" fmla="*/ 6407695 w 7698420"/>
              <a:gd name="connsiteY4" fmla="*/ 5843657 h 6863208"/>
              <a:gd name="connsiteX5" fmla="*/ 6657256 w 7698420"/>
              <a:gd name="connsiteY5" fmla="*/ 6863208 h 6863208"/>
              <a:gd name="connsiteX6" fmla="*/ 0 w 7698420"/>
              <a:gd name="connsiteY6" fmla="*/ 6863208 h 6863208"/>
              <a:gd name="connsiteX7" fmla="*/ 0 w 7698420"/>
              <a:gd name="connsiteY7" fmla="*/ 5208 h 6863208"/>
              <a:gd name="connsiteX0" fmla="*/ 0 w 7770072"/>
              <a:gd name="connsiteY0" fmla="*/ 0 h 6858000"/>
              <a:gd name="connsiteX1" fmla="*/ 7268551 w 7770072"/>
              <a:gd name="connsiteY1" fmla="*/ 5303 h 6858000"/>
              <a:gd name="connsiteX2" fmla="*/ 7691628 w 7770072"/>
              <a:gd name="connsiteY2" fmla="*/ 2105449 h 6858000"/>
              <a:gd name="connsiteX3" fmla="*/ 6566386 w 7770072"/>
              <a:gd name="connsiteY3" fmla="*/ 4694016 h 6858000"/>
              <a:gd name="connsiteX4" fmla="*/ 6407695 w 7770072"/>
              <a:gd name="connsiteY4" fmla="*/ 5838449 h 6858000"/>
              <a:gd name="connsiteX5" fmla="*/ 6657256 w 7770072"/>
              <a:gd name="connsiteY5" fmla="*/ 6858000 h 6858000"/>
              <a:gd name="connsiteX6" fmla="*/ 0 w 7770072"/>
              <a:gd name="connsiteY6" fmla="*/ 6858000 h 6858000"/>
              <a:gd name="connsiteX7" fmla="*/ 0 w 7770072"/>
              <a:gd name="connsiteY7" fmla="*/ 0 h 6858000"/>
              <a:gd name="connsiteX0" fmla="*/ 0 w 7800090"/>
              <a:gd name="connsiteY0" fmla="*/ 0 h 6858000"/>
              <a:gd name="connsiteX1" fmla="*/ 7268551 w 7800090"/>
              <a:gd name="connsiteY1" fmla="*/ 5303 h 6858000"/>
              <a:gd name="connsiteX2" fmla="*/ 7732995 w 7800090"/>
              <a:gd name="connsiteY2" fmla="*/ 2336677 h 6858000"/>
              <a:gd name="connsiteX3" fmla="*/ 6566386 w 7800090"/>
              <a:gd name="connsiteY3" fmla="*/ 4694016 h 6858000"/>
              <a:gd name="connsiteX4" fmla="*/ 6407695 w 7800090"/>
              <a:gd name="connsiteY4" fmla="*/ 5838449 h 6858000"/>
              <a:gd name="connsiteX5" fmla="*/ 6657256 w 7800090"/>
              <a:gd name="connsiteY5" fmla="*/ 6858000 h 6858000"/>
              <a:gd name="connsiteX6" fmla="*/ 0 w 7800090"/>
              <a:gd name="connsiteY6" fmla="*/ 6858000 h 6858000"/>
              <a:gd name="connsiteX7" fmla="*/ 0 w 7800090"/>
              <a:gd name="connsiteY7" fmla="*/ 0 h 6858000"/>
              <a:gd name="connsiteX0" fmla="*/ 0 w 7912325"/>
              <a:gd name="connsiteY0" fmla="*/ 0 h 6858000"/>
              <a:gd name="connsiteX1" fmla="*/ 7268551 w 7912325"/>
              <a:gd name="connsiteY1" fmla="*/ 5303 h 6858000"/>
              <a:gd name="connsiteX2" fmla="*/ 7870882 w 7912325"/>
              <a:gd name="connsiteY2" fmla="*/ 2389229 h 6858000"/>
              <a:gd name="connsiteX3" fmla="*/ 6566386 w 7912325"/>
              <a:gd name="connsiteY3" fmla="*/ 4694016 h 6858000"/>
              <a:gd name="connsiteX4" fmla="*/ 6407695 w 7912325"/>
              <a:gd name="connsiteY4" fmla="*/ 5838449 h 6858000"/>
              <a:gd name="connsiteX5" fmla="*/ 6657256 w 7912325"/>
              <a:gd name="connsiteY5" fmla="*/ 6858000 h 6858000"/>
              <a:gd name="connsiteX6" fmla="*/ 0 w 7912325"/>
              <a:gd name="connsiteY6" fmla="*/ 6858000 h 6858000"/>
              <a:gd name="connsiteX7" fmla="*/ 0 w 7912325"/>
              <a:gd name="connsiteY7" fmla="*/ 0 h 6858000"/>
              <a:gd name="connsiteX0" fmla="*/ 0 w 7800090"/>
              <a:gd name="connsiteY0" fmla="*/ 0 h 6858000"/>
              <a:gd name="connsiteX1" fmla="*/ 7268551 w 7800090"/>
              <a:gd name="connsiteY1" fmla="*/ 5303 h 6858000"/>
              <a:gd name="connsiteX2" fmla="*/ 7732996 w 7800090"/>
              <a:gd name="connsiteY2" fmla="*/ 2389229 h 6858000"/>
              <a:gd name="connsiteX3" fmla="*/ 6566386 w 7800090"/>
              <a:gd name="connsiteY3" fmla="*/ 4694016 h 6858000"/>
              <a:gd name="connsiteX4" fmla="*/ 6407695 w 7800090"/>
              <a:gd name="connsiteY4" fmla="*/ 5838449 h 6858000"/>
              <a:gd name="connsiteX5" fmla="*/ 6657256 w 7800090"/>
              <a:gd name="connsiteY5" fmla="*/ 6858000 h 6858000"/>
              <a:gd name="connsiteX6" fmla="*/ 0 w 7800090"/>
              <a:gd name="connsiteY6" fmla="*/ 6858000 h 6858000"/>
              <a:gd name="connsiteX7" fmla="*/ 0 w 7800090"/>
              <a:gd name="connsiteY7" fmla="*/ 0 h 6858000"/>
              <a:gd name="connsiteX0" fmla="*/ 0 w 7805496"/>
              <a:gd name="connsiteY0" fmla="*/ 0 h 6858000"/>
              <a:gd name="connsiteX1" fmla="*/ 7268551 w 7805496"/>
              <a:gd name="connsiteY1" fmla="*/ 5303 h 6858000"/>
              <a:gd name="connsiteX2" fmla="*/ 7732996 w 7805496"/>
              <a:gd name="connsiteY2" fmla="*/ 2389229 h 6858000"/>
              <a:gd name="connsiteX3" fmla="*/ 6566386 w 7805496"/>
              <a:gd name="connsiteY3" fmla="*/ 4694016 h 6858000"/>
              <a:gd name="connsiteX4" fmla="*/ 6407695 w 7805496"/>
              <a:gd name="connsiteY4" fmla="*/ 5838449 h 6858000"/>
              <a:gd name="connsiteX5" fmla="*/ 6657256 w 7805496"/>
              <a:gd name="connsiteY5" fmla="*/ 6858000 h 6858000"/>
              <a:gd name="connsiteX6" fmla="*/ 0 w 7805496"/>
              <a:gd name="connsiteY6" fmla="*/ 6858000 h 6858000"/>
              <a:gd name="connsiteX7" fmla="*/ 0 w 7805496"/>
              <a:gd name="connsiteY7" fmla="*/ 0 h 6858000"/>
              <a:gd name="connsiteX0" fmla="*/ 0 w 8022329"/>
              <a:gd name="connsiteY0" fmla="*/ 0 h 6858000"/>
              <a:gd name="connsiteX1" fmla="*/ 7268551 w 8022329"/>
              <a:gd name="connsiteY1" fmla="*/ 5303 h 6858000"/>
              <a:gd name="connsiteX2" fmla="*/ 7732996 w 8022329"/>
              <a:gd name="connsiteY2" fmla="*/ 2389229 h 6858000"/>
              <a:gd name="connsiteX3" fmla="*/ 6566386 w 8022329"/>
              <a:gd name="connsiteY3" fmla="*/ 4694016 h 6858000"/>
              <a:gd name="connsiteX4" fmla="*/ 6407695 w 8022329"/>
              <a:gd name="connsiteY4" fmla="*/ 5838449 h 6858000"/>
              <a:gd name="connsiteX5" fmla="*/ 6657256 w 8022329"/>
              <a:gd name="connsiteY5" fmla="*/ 6858000 h 6858000"/>
              <a:gd name="connsiteX6" fmla="*/ 0 w 8022329"/>
              <a:gd name="connsiteY6" fmla="*/ 6858000 h 6858000"/>
              <a:gd name="connsiteX7" fmla="*/ 0 w 8022329"/>
              <a:gd name="connsiteY7" fmla="*/ 0 h 6858000"/>
              <a:gd name="connsiteX0" fmla="*/ 0 w 7768879"/>
              <a:gd name="connsiteY0" fmla="*/ 0 h 6858000"/>
              <a:gd name="connsiteX1" fmla="*/ 7268551 w 7768879"/>
              <a:gd name="connsiteY1" fmla="*/ 5303 h 6858000"/>
              <a:gd name="connsiteX2" fmla="*/ 7732996 w 7768879"/>
              <a:gd name="connsiteY2" fmla="*/ 2389229 h 6858000"/>
              <a:gd name="connsiteX3" fmla="*/ 6566386 w 7768879"/>
              <a:gd name="connsiteY3" fmla="*/ 4694016 h 6858000"/>
              <a:gd name="connsiteX4" fmla="*/ 6407695 w 7768879"/>
              <a:gd name="connsiteY4" fmla="*/ 5838449 h 6858000"/>
              <a:gd name="connsiteX5" fmla="*/ 6657256 w 7768879"/>
              <a:gd name="connsiteY5" fmla="*/ 6858000 h 6858000"/>
              <a:gd name="connsiteX6" fmla="*/ 0 w 7768879"/>
              <a:gd name="connsiteY6" fmla="*/ 6858000 h 6858000"/>
              <a:gd name="connsiteX7" fmla="*/ 0 w 7768879"/>
              <a:gd name="connsiteY7" fmla="*/ 0 h 6858000"/>
              <a:gd name="connsiteX0" fmla="*/ 0 w 7816531"/>
              <a:gd name="connsiteY0" fmla="*/ 0 h 6858000"/>
              <a:gd name="connsiteX1" fmla="*/ 7268551 w 7816531"/>
              <a:gd name="connsiteY1" fmla="*/ 5303 h 6858000"/>
              <a:gd name="connsiteX2" fmla="*/ 7732996 w 7816531"/>
              <a:gd name="connsiteY2" fmla="*/ 2389229 h 6858000"/>
              <a:gd name="connsiteX3" fmla="*/ 6566386 w 7816531"/>
              <a:gd name="connsiteY3" fmla="*/ 4694016 h 6858000"/>
              <a:gd name="connsiteX4" fmla="*/ 6407695 w 7816531"/>
              <a:gd name="connsiteY4" fmla="*/ 5838449 h 6858000"/>
              <a:gd name="connsiteX5" fmla="*/ 6657256 w 7816531"/>
              <a:gd name="connsiteY5" fmla="*/ 6858000 h 6858000"/>
              <a:gd name="connsiteX6" fmla="*/ 0 w 7816531"/>
              <a:gd name="connsiteY6" fmla="*/ 6858000 h 6858000"/>
              <a:gd name="connsiteX7" fmla="*/ 0 w 7816531"/>
              <a:gd name="connsiteY7" fmla="*/ 0 h 6858000"/>
              <a:gd name="connsiteX0" fmla="*/ 0 w 7870669"/>
              <a:gd name="connsiteY0" fmla="*/ 0 h 6858000"/>
              <a:gd name="connsiteX1" fmla="*/ 7268551 w 7870669"/>
              <a:gd name="connsiteY1" fmla="*/ 5303 h 6858000"/>
              <a:gd name="connsiteX2" fmla="*/ 7732996 w 7870669"/>
              <a:gd name="connsiteY2" fmla="*/ 2389229 h 6858000"/>
              <a:gd name="connsiteX3" fmla="*/ 6566386 w 7870669"/>
              <a:gd name="connsiteY3" fmla="*/ 4694016 h 6858000"/>
              <a:gd name="connsiteX4" fmla="*/ 6407695 w 7870669"/>
              <a:gd name="connsiteY4" fmla="*/ 5838449 h 6858000"/>
              <a:gd name="connsiteX5" fmla="*/ 6657256 w 7870669"/>
              <a:gd name="connsiteY5" fmla="*/ 6858000 h 6858000"/>
              <a:gd name="connsiteX6" fmla="*/ 0 w 7870669"/>
              <a:gd name="connsiteY6" fmla="*/ 6858000 h 6858000"/>
              <a:gd name="connsiteX7" fmla="*/ 0 w 787066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0669" h="6858000">
                <a:moveTo>
                  <a:pt x="0" y="0"/>
                </a:moveTo>
                <a:lnTo>
                  <a:pt x="7268551" y="5303"/>
                </a:lnTo>
                <a:cubicBezTo>
                  <a:pt x="7992047" y="855453"/>
                  <a:pt x="7946543" y="1849515"/>
                  <a:pt x="7732996" y="2389229"/>
                </a:cubicBezTo>
                <a:cubicBezTo>
                  <a:pt x="7519449" y="2928943"/>
                  <a:pt x="6787270" y="4119146"/>
                  <a:pt x="6566386" y="4694016"/>
                </a:cubicBezTo>
                <a:cubicBezTo>
                  <a:pt x="6345503" y="5268886"/>
                  <a:pt x="6378760" y="5383192"/>
                  <a:pt x="6407695" y="5838449"/>
                </a:cubicBezTo>
                <a:cubicBezTo>
                  <a:pt x="6436630" y="6293706"/>
                  <a:pt x="6656253" y="6822322"/>
                  <a:pt x="6657256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endParaRPr lang="sv-SE" sz="2000"/>
          </a:p>
        </p:txBody>
      </p:sp>
      <p:sp>
        <p:nvSpPr>
          <p:cNvPr id="7" name="Google Shape;71;p6">
            <a:extLst>
              <a:ext uri="{FF2B5EF4-FFF2-40B4-BE49-F238E27FC236}">
                <a16:creationId xmlns:a16="http://schemas.microsoft.com/office/drawing/2014/main" id="{A43A7B35-62B0-98F2-A3E8-3B7A6261AD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2640" y="778511"/>
            <a:ext cx="4400888" cy="1882187"/>
          </a:xfrm>
          <a:prstGeom prst="rect">
            <a:avLst/>
          </a:prstGeom>
        </p:spPr>
        <p:txBody>
          <a:bodyPr spcFirstLastPara="1" wrap="square" lIns="180000" tIns="91425" rIns="91425" bIns="9142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2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 dirty="0"/>
              <a:t>Klicka här för att ändra mall för rubrikformat</a:t>
            </a:r>
            <a:endParaRPr dirty="0"/>
          </a:p>
        </p:txBody>
      </p:sp>
      <p:sp>
        <p:nvSpPr>
          <p:cNvPr id="8" name="Google Shape;72;p6">
            <a:extLst>
              <a:ext uri="{FF2B5EF4-FFF2-40B4-BE49-F238E27FC236}">
                <a16:creationId xmlns:a16="http://schemas.microsoft.com/office/drawing/2014/main" id="{F4157AE5-74DF-88AB-8FB9-EF75C606DD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2640" y="2955248"/>
            <a:ext cx="3710154" cy="31242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40063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marL="916777" lvl="1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5166" lvl="2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33555" lvl="3" indent="-31832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91944" lvl="4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50332" lvl="5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8721" lvl="6" indent="-31832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67110" lvl="7" indent="-318326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25498" lvl="8" indent="-318326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ADB0AC3-3485-3357-AB78-9E33DB97EF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1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ycket text" preserve="1" userDrawn="1">
  <p:cSld name="Nytt avsnitt 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F83AD277-B2EB-5D1C-8FA6-CC54E89CF1A5}"/>
              </a:ext>
            </a:extLst>
          </p:cNvPr>
          <p:cNvSpPr/>
          <p:nvPr userDrawn="1"/>
        </p:nvSpPr>
        <p:spPr>
          <a:xfrm rot="18431174">
            <a:off x="908813" y="-1015263"/>
            <a:ext cx="10631469" cy="11893430"/>
          </a:xfrm>
          <a:custGeom>
            <a:avLst/>
            <a:gdLst>
              <a:gd name="connsiteX0" fmla="*/ 9922841 w 10631469"/>
              <a:gd name="connsiteY0" fmla="*/ 7356581 h 11893430"/>
              <a:gd name="connsiteX1" fmla="*/ 10058877 w 10631469"/>
              <a:gd name="connsiteY1" fmla="*/ 7556306 h 11893430"/>
              <a:gd name="connsiteX2" fmla="*/ 10611515 w 10631469"/>
              <a:gd name="connsiteY2" fmla="*/ 9245230 h 11893430"/>
              <a:gd name="connsiteX3" fmla="*/ 10631469 w 10631469"/>
              <a:gd name="connsiteY3" fmla="*/ 9426304 h 11893430"/>
              <a:gd name="connsiteX4" fmla="*/ 7379528 w 10631469"/>
              <a:gd name="connsiteY4" fmla="*/ 11893430 h 11893430"/>
              <a:gd name="connsiteX5" fmla="*/ 0 w 10631469"/>
              <a:gd name="connsiteY5" fmla="*/ 2166409 h 11893430"/>
              <a:gd name="connsiteX6" fmla="*/ 2855564 w 10631469"/>
              <a:gd name="connsiteY6" fmla="*/ 0 h 11893430"/>
              <a:gd name="connsiteX7" fmla="*/ 2907102 w 10631469"/>
              <a:gd name="connsiteY7" fmla="*/ 2856 h 11893430"/>
              <a:gd name="connsiteX8" fmla="*/ 3902457 w 10631469"/>
              <a:gd name="connsiteY8" fmla="*/ 175001 h 11893430"/>
              <a:gd name="connsiteX9" fmla="*/ 6478922 w 10631469"/>
              <a:gd name="connsiteY9" fmla="*/ 4639234 h 11893430"/>
              <a:gd name="connsiteX10" fmla="*/ 9922841 w 10631469"/>
              <a:gd name="connsiteY10" fmla="*/ 7356581 h 1189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31469" h="11893430">
                <a:moveTo>
                  <a:pt x="9922841" y="7356581"/>
                </a:moveTo>
                <a:cubicBezTo>
                  <a:pt x="9972738" y="7421375"/>
                  <a:pt x="10018257" y="7487857"/>
                  <a:pt x="10058877" y="7556306"/>
                </a:cubicBezTo>
                <a:cubicBezTo>
                  <a:pt x="10343218" y="8035447"/>
                  <a:pt x="10530445" y="8645336"/>
                  <a:pt x="10611515" y="9245230"/>
                </a:cubicBezTo>
                <a:lnTo>
                  <a:pt x="10631469" y="9426304"/>
                </a:lnTo>
                <a:lnTo>
                  <a:pt x="7379528" y="11893430"/>
                </a:lnTo>
                <a:lnTo>
                  <a:pt x="0" y="2166409"/>
                </a:lnTo>
                <a:lnTo>
                  <a:pt x="2855564" y="0"/>
                </a:lnTo>
                <a:lnTo>
                  <a:pt x="2907102" y="2856"/>
                </a:lnTo>
                <a:cubicBezTo>
                  <a:pt x="3296621" y="30215"/>
                  <a:pt x="3640022" y="89473"/>
                  <a:pt x="3902457" y="175001"/>
                </a:cubicBezTo>
                <a:cubicBezTo>
                  <a:pt x="5302160" y="631149"/>
                  <a:pt x="5452851" y="3409008"/>
                  <a:pt x="6478922" y="4639234"/>
                </a:cubicBezTo>
                <a:cubicBezTo>
                  <a:pt x="7440862" y="5792570"/>
                  <a:pt x="9174388" y="6384673"/>
                  <a:pt x="9922841" y="73565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5712B61A-8C74-28E0-E5C9-E18EB621AB42}"/>
              </a:ext>
            </a:extLst>
          </p:cNvPr>
          <p:cNvSpPr/>
          <p:nvPr userDrawn="1"/>
        </p:nvSpPr>
        <p:spPr>
          <a:xfrm rot="18193112">
            <a:off x="1309466" y="-910065"/>
            <a:ext cx="9546888" cy="12138173"/>
          </a:xfrm>
          <a:custGeom>
            <a:avLst/>
            <a:gdLst>
              <a:gd name="connsiteX0" fmla="*/ 4655470 w 9546888"/>
              <a:gd name="connsiteY0" fmla="*/ 882972 h 12138173"/>
              <a:gd name="connsiteX1" fmla="*/ 6139386 w 9546888"/>
              <a:gd name="connsiteY1" fmla="*/ 5015866 h 12138173"/>
              <a:gd name="connsiteX2" fmla="*/ 9136500 w 9546888"/>
              <a:gd name="connsiteY2" fmla="*/ 8066910 h 12138173"/>
              <a:gd name="connsiteX3" fmla="*/ 9546888 w 9546888"/>
              <a:gd name="connsiteY3" fmla="*/ 10121537 h 12138173"/>
              <a:gd name="connsiteX4" fmla="*/ 9546673 w 9546888"/>
              <a:gd name="connsiteY4" fmla="*/ 10266705 h 12138173"/>
              <a:gd name="connsiteX5" fmla="*/ 6688788 w 9546888"/>
              <a:gd name="connsiteY5" fmla="*/ 12138173 h 12138173"/>
              <a:gd name="connsiteX6" fmla="*/ 0 w 9546888"/>
              <a:gd name="connsiteY6" fmla="*/ 1923845 h 12138173"/>
              <a:gd name="connsiteX7" fmla="*/ 2937869 w 9546888"/>
              <a:gd name="connsiteY7" fmla="*/ 0 h 12138173"/>
              <a:gd name="connsiteX8" fmla="*/ 3092567 w 9546888"/>
              <a:gd name="connsiteY8" fmla="*/ 30460 h 12138173"/>
              <a:gd name="connsiteX9" fmla="*/ 4045995 w 9546888"/>
              <a:gd name="connsiteY9" fmla="*/ 330694 h 12138173"/>
              <a:gd name="connsiteX10" fmla="*/ 4655470 w 9546888"/>
              <a:gd name="connsiteY10" fmla="*/ 882972 h 1213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46888" h="12138173">
                <a:moveTo>
                  <a:pt x="4655470" y="882972"/>
                </a:moveTo>
                <a:cubicBezTo>
                  <a:pt x="5368234" y="1939662"/>
                  <a:pt x="5450053" y="3968267"/>
                  <a:pt x="6139386" y="5015866"/>
                </a:cubicBezTo>
                <a:cubicBezTo>
                  <a:pt x="6987796" y="6305219"/>
                  <a:pt x="8625796" y="6919576"/>
                  <a:pt x="9136500" y="8066910"/>
                </a:cubicBezTo>
                <a:cubicBezTo>
                  <a:pt x="9391852" y="8640602"/>
                  <a:pt x="9532183" y="9404081"/>
                  <a:pt x="9546888" y="10121537"/>
                </a:cubicBezTo>
                <a:lnTo>
                  <a:pt x="9546673" y="10266705"/>
                </a:lnTo>
                <a:lnTo>
                  <a:pt x="6688788" y="12138173"/>
                </a:lnTo>
                <a:lnTo>
                  <a:pt x="0" y="1923845"/>
                </a:lnTo>
                <a:lnTo>
                  <a:pt x="2937869" y="0"/>
                </a:lnTo>
                <a:lnTo>
                  <a:pt x="3092567" y="30460"/>
                </a:lnTo>
                <a:cubicBezTo>
                  <a:pt x="3469940" y="110397"/>
                  <a:pt x="3799089" y="214361"/>
                  <a:pt x="4045995" y="330694"/>
                </a:cubicBezTo>
                <a:cubicBezTo>
                  <a:pt x="4292900" y="447028"/>
                  <a:pt x="4490985" y="639120"/>
                  <a:pt x="4655470" y="882972"/>
                </a:cubicBezTo>
                <a:close/>
              </a:path>
            </a:pathLst>
          </a:custGeom>
          <a:solidFill>
            <a:srgbClr val="002F8E"/>
          </a:solidFill>
          <a:ln>
            <a:noFill/>
          </a:ln>
          <a:effectLst/>
        </p:spPr>
        <p:txBody>
          <a:bodyPr/>
          <a:lstStyle/>
          <a:p>
            <a:endParaRPr lang="sv-SE"/>
          </a:p>
        </p:txBody>
      </p:sp>
      <p:sp>
        <p:nvSpPr>
          <p:cNvPr id="82" name="Google Shape;82;p7"/>
          <p:cNvSpPr txBox="1">
            <a:spLocks noGrp="1"/>
          </p:cNvSpPr>
          <p:nvPr>
            <p:ph type="title" hasCustomPrompt="1"/>
          </p:nvPr>
        </p:nvSpPr>
        <p:spPr>
          <a:xfrm>
            <a:off x="1223404" y="4334574"/>
            <a:ext cx="9711559" cy="16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66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Nytt avsnitt</a:t>
            </a:r>
            <a:endParaRPr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16303DD-6D01-D7B4-65CD-DEFE8FCF8F6E}"/>
              </a:ext>
            </a:extLst>
          </p:cNvPr>
          <p:cNvSpPr txBox="1"/>
          <p:nvPr userDrawn="1"/>
        </p:nvSpPr>
        <p:spPr>
          <a:xfrm>
            <a:off x="12500658" y="0"/>
            <a:ext cx="2928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latin typeface="+mj-lt"/>
              </a:rPr>
              <a:t>Högerklicka, formatera bakgrund, välj ”Bild eller strukturfyllning” och infoga en bakgrundsbild. Standardbilder finns att hitta i mappen ”</a:t>
            </a:r>
            <a:r>
              <a:rPr lang="sv-SE" sz="1600" err="1">
                <a:latin typeface="+mj-lt"/>
              </a:rPr>
              <a:t>Bildbank</a:t>
            </a:r>
            <a:r>
              <a:rPr lang="sv-SE" sz="1600">
                <a:latin typeface="+mj-lt"/>
              </a:rPr>
              <a:t>”.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A900146D-036F-1FF8-2327-47691E260F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77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ycket text" preserve="1" userDrawn="1">
  <p:cSld name="Nytt avsnitt 2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52C24DB9-4FE2-FBC6-D135-BC7AA5DFAE3C}"/>
              </a:ext>
            </a:extLst>
          </p:cNvPr>
          <p:cNvSpPr/>
          <p:nvPr userDrawn="1"/>
        </p:nvSpPr>
        <p:spPr>
          <a:xfrm rot="18431174">
            <a:off x="908813" y="-1015263"/>
            <a:ext cx="10631469" cy="11893430"/>
          </a:xfrm>
          <a:custGeom>
            <a:avLst/>
            <a:gdLst>
              <a:gd name="connsiteX0" fmla="*/ 9922841 w 10631469"/>
              <a:gd name="connsiteY0" fmla="*/ 7356581 h 11893430"/>
              <a:gd name="connsiteX1" fmla="*/ 10058877 w 10631469"/>
              <a:gd name="connsiteY1" fmla="*/ 7556306 h 11893430"/>
              <a:gd name="connsiteX2" fmla="*/ 10611515 w 10631469"/>
              <a:gd name="connsiteY2" fmla="*/ 9245230 h 11893430"/>
              <a:gd name="connsiteX3" fmla="*/ 10631469 w 10631469"/>
              <a:gd name="connsiteY3" fmla="*/ 9426304 h 11893430"/>
              <a:gd name="connsiteX4" fmla="*/ 7379528 w 10631469"/>
              <a:gd name="connsiteY4" fmla="*/ 11893430 h 11893430"/>
              <a:gd name="connsiteX5" fmla="*/ 0 w 10631469"/>
              <a:gd name="connsiteY5" fmla="*/ 2166409 h 11893430"/>
              <a:gd name="connsiteX6" fmla="*/ 2855564 w 10631469"/>
              <a:gd name="connsiteY6" fmla="*/ 0 h 11893430"/>
              <a:gd name="connsiteX7" fmla="*/ 2907102 w 10631469"/>
              <a:gd name="connsiteY7" fmla="*/ 2856 h 11893430"/>
              <a:gd name="connsiteX8" fmla="*/ 3902457 w 10631469"/>
              <a:gd name="connsiteY8" fmla="*/ 175001 h 11893430"/>
              <a:gd name="connsiteX9" fmla="*/ 6478922 w 10631469"/>
              <a:gd name="connsiteY9" fmla="*/ 4639234 h 11893430"/>
              <a:gd name="connsiteX10" fmla="*/ 9922841 w 10631469"/>
              <a:gd name="connsiteY10" fmla="*/ 7356581 h 1189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31469" h="11893430">
                <a:moveTo>
                  <a:pt x="9922841" y="7356581"/>
                </a:moveTo>
                <a:cubicBezTo>
                  <a:pt x="9972738" y="7421375"/>
                  <a:pt x="10018257" y="7487857"/>
                  <a:pt x="10058877" y="7556306"/>
                </a:cubicBezTo>
                <a:cubicBezTo>
                  <a:pt x="10343218" y="8035447"/>
                  <a:pt x="10530445" y="8645336"/>
                  <a:pt x="10611515" y="9245230"/>
                </a:cubicBezTo>
                <a:lnTo>
                  <a:pt x="10631469" y="9426304"/>
                </a:lnTo>
                <a:lnTo>
                  <a:pt x="7379528" y="11893430"/>
                </a:lnTo>
                <a:lnTo>
                  <a:pt x="0" y="2166409"/>
                </a:lnTo>
                <a:lnTo>
                  <a:pt x="2855564" y="0"/>
                </a:lnTo>
                <a:lnTo>
                  <a:pt x="2907102" y="2856"/>
                </a:lnTo>
                <a:cubicBezTo>
                  <a:pt x="3296621" y="30215"/>
                  <a:pt x="3640022" y="89473"/>
                  <a:pt x="3902457" y="175001"/>
                </a:cubicBezTo>
                <a:cubicBezTo>
                  <a:pt x="5302160" y="631149"/>
                  <a:pt x="5452851" y="3409008"/>
                  <a:pt x="6478922" y="4639234"/>
                </a:cubicBezTo>
                <a:cubicBezTo>
                  <a:pt x="7440862" y="5792570"/>
                  <a:pt x="9174388" y="6384673"/>
                  <a:pt x="9922841" y="73565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F0D3E5BD-CF55-BBCD-2BEC-7FCC5DC5FA50}"/>
              </a:ext>
            </a:extLst>
          </p:cNvPr>
          <p:cNvSpPr/>
          <p:nvPr userDrawn="1"/>
        </p:nvSpPr>
        <p:spPr>
          <a:xfrm rot="18193112">
            <a:off x="1309466" y="-910065"/>
            <a:ext cx="9546888" cy="12138173"/>
          </a:xfrm>
          <a:custGeom>
            <a:avLst/>
            <a:gdLst>
              <a:gd name="connsiteX0" fmla="*/ 4655470 w 9546888"/>
              <a:gd name="connsiteY0" fmla="*/ 882972 h 12138173"/>
              <a:gd name="connsiteX1" fmla="*/ 6139386 w 9546888"/>
              <a:gd name="connsiteY1" fmla="*/ 5015866 h 12138173"/>
              <a:gd name="connsiteX2" fmla="*/ 9136500 w 9546888"/>
              <a:gd name="connsiteY2" fmla="*/ 8066910 h 12138173"/>
              <a:gd name="connsiteX3" fmla="*/ 9546888 w 9546888"/>
              <a:gd name="connsiteY3" fmla="*/ 10121537 h 12138173"/>
              <a:gd name="connsiteX4" fmla="*/ 9546673 w 9546888"/>
              <a:gd name="connsiteY4" fmla="*/ 10266705 h 12138173"/>
              <a:gd name="connsiteX5" fmla="*/ 6688788 w 9546888"/>
              <a:gd name="connsiteY5" fmla="*/ 12138173 h 12138173"/>
              <a:gd name="connsiteX6" fmla="*/ 0 w 9546888"/>
              <a:gd name="connsiteY6" fmla="*/ 1923845 h 12138173"/>
              <a:gd name="connsiteX7" fmla="*/ 2937869 w 9546888"/>
              <a:gd name="connsiteY7" fmla="*/ 0 h 12138173"/>
              <a:gd name="connsiteX8" fmla="*/ 3092567 w 9546888"/>
              <a:gd name="connsiteY8" fmla="*/ 30460 h 12138173"/>
              <a:gd name="connsiteX9" fmla="*/ 4045995 w 9546888"/>
              <a:gd name="connsiteY9" fmla="*/ 330694 h 12138173"/>
              <a:gd name="connsiteX10" fmla="*/ 4655470 w 9546888"/>
              <a:gd name="connsiteY10" fmla="*/ 882972 h 1213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46888" h="12138173">
                <a:moveTo>
                  <a:pt x="4655470" y="882972"/>
                </a:moveTo>
                <a:cubicBezTo>
                  <a:pt x="5368234" y="1939662"/>
                  <a:pt x="5450053" y="3968267"/>
                  <a:pt x="6139386" y="5015866"/>
                </a:cubicBezTo>
                <a:cubicBezTo>
                  <a:pt x="6987796" y="6305219"/>
                  <a:pt x="8625796" y="6919576"/>
                  <a:pt x="9136500" y="8066910"/>
                </a:cubicBezTo>
                <a:cubicBezTo>
                  <a:pt x="9391852" y="8640602"/>
                  <a:pt x="9532183" y="9404081"/>
                  <a:pt x="9546888" y="10121537"/>
                </a:cubicBezTo>
                <a:lnTo>
                  <a:pt x="9546673" y="10266705"/>
                </a:lnTo>
                <a:lnTo>
                  <a:pt x="6688788" y="12138173"/>
                </a:lnTo>
                <a:lnTo>
                  <a:pt x="0" y="1923845"/>
                </a:lnTo>
                <a:lnTo>
                  <a:pt x="2937869" y="0"/>
                </a:lnTo>
                <a:lnTo>
                  <a:pt x="3092567" y="30460"/>
                </a:lnTo>
                <a:cubicBezTo>
                  <a:pt x="3469940" y="110397"/>
                  <a:pt x="3799089" y="214361"/>
                  <a:pt x="4045995" y="330694"/>
                </a:cubicBezTo>
                <a:cubicBezTo>
                  <a:pt x="4292900" y="447028"/>
                  <a:pt x="4490985" y="639120"/>
                  <a:pt x="4655470" y="88297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</p:sp>
      <p:sp>
        <p:nvSpPr>
          <p:cNvPr id="82" name="Google Shape;82;p7"/>
          <p:cNvSpPr txBox="1">
            <a:spLocks noGrp="1"/>
          </p:cNvSpPr>
          <p:nvPr>
            <p:ph type="title" hasCustomPrompt="1"/>
          </p:nvPr>
        </p:nvSpPr>
        <p:spPr>
          <a:xfrm>
            <a:off x="1223404" y="4334574"/>
            <a:ext cx="9574136" cy="16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66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Nytt avsnitt</a:t>
            </a:r>
            <a:endParaRPr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D0C1A15D-9BB5-0E4D-CED6-4CCEE8165C6A}"/>
              </a:ext>
            </a:extLst>
          </p:cNvPr>
          <p:cNvSpPr txBox="1"/>
          <p:nvPr userDrawn="1"/>
        </p:nvSpPr>
        <p:spPr>
          <a:xfrm>
            <a:off x="12500658" y="0"/>
            <a:ext cx="2928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latin typeface="+mj-lt"/>
              </a:rPr>
              <a:t>Högerklicka, formatera bakgrund, välj ”Bild eller strukturfyllning” och infoga en bakgrundsbild. Standardbilder finns att hitta i mappen ”</a:t>
            </a:r>
            <a:r>
              <a:rPr lang="sv-SE" sz="1600" err="1">
                <a:latin typeface="+mj-lt"/>
              </a:rPr>
              <a:t>Bildbank</a:t>
            </a:r>
            <a:r>
              <a:rPr lang="sv-SE" sz="1600">
                <a:latin typeface="+mj-lt"/>
              </a:rPr>
              <a:t>”.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C5D68B89-57F3-0305-9567-3206013C8D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61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ycket text" preserve="1" userDrawn="1">
  <p:cSld name="Nytt avsnitt 3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52C24DB9-4FE2-FBC6-D135-BC7AA5DFAE3C}"/>
              </a:ext>
            </a:extLst>
          </p:cNvPr>
          <p:cNvSpPr/>
          <p:nvPr userDrawn="1"/>
        </p:nvSpPr>
        <p:spPr>
          <a:xfrm rot="18431174">
            <a:off x="908813" y="-1015263"/>
            <a:ext cx="10631469" cy="11893430"/>
          </a:xfrm>
          <a:custGeom>
            <a:avLst/>
            <a:gdLst>
              <a:gd name="connsiteX0" fmla="*/ 9922841 w 10631469"/>
              <a:gd name="connsiteY0" fmla="*/ 7356581 h 11893430"/>
              <a:gd name="connsiteX1" fmla="*/ 10058877 w 10631469"/>
              <a:gd name="connsiteY1" fmla="*/ 7556306 h 11893430"/>
              <a:gd name="connsiteX2" fmla="*/ 10611515 w 10631469"/>
              <a:gd name="connsiteY2" fmla="*/ 9245230 h 11893430"/>
              <a:gd name="connsiteX3" fmla="*/ 10631469 w 10631469"/>
              <a:gd name="connsiteY3" fmla="*/ 9426304 h 11893430"/>
              <a:gd name="connsiteX4" fmla="*/ 7379528 w 10631469"/>
              <a:gd name="connsiteY4" fmla="*/ 11893430 h 11893430"/>
              <a:gd name="connsiteX5" fmla="*/ 0 w 10631469"/>
              <a:gd name="connsiteY5" fmla="*/ 2166409 h 11893430"/>
              <a:gd name="connsiteX6" fmla="*/ 2855564 w 10631469"/>
              <a:gd name="connsiteY6" fmla="*/ 0 h 11893430"/>
              <a:gd name="connsiteX7" fmla="*/ 2907102 w 10631469"/>
              <a:gd name="connsiteY7" fmla="*/ 2856 h 11893430"/>
              <a:gd name="connsiteX8" fmla="*/ 3902457 w 10631469"/>
              <a:gd name="connsiteY8" fmla="*/ 175001 h 11893430"/>
              <a:gd name="connsiteX9" fmla="*/ 6478922 w 10631469"/>
              <a:gd name="connsiteY9" fmla="*/ 4639234 h 11893430"/>
              <a:gd name="connsiteX10" fmla="*/ 9922841 w 10631469"/>
              <a:gd name="connsiteY10" fmla="*/ 7356581 h 1189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31469" h="11893430">
                <a:moveTo>
                  <a:pt x="9922841" y="7356581"/>
                </a:moveTo>
                <a:cubicBezTo>
                  <a:pt x="9972738" y="7421375"/>
                  <a:pt x="10018257" y="7487857"/>
                  <a:pt x="10058877" y="7556306"/>
                </a:cubicBezTo>
                <a:cubicBezTo>
                  <a:pt x="10343218" y="8035447"/>
                  <a:pt x="10530445" y="8645336"/>
                  <a:pt x="10611515" y="9245230"/>
                </a:cubicBezTo>
                <a:lnTo>
                  <a:pt x="10631469" y="9426304"/>
                </a:lnTo>
                <a:lnTo>
                  <a:pt x="7379528" y="11893430"/>
                </a:lnTo>
                <a:lnTo>
                  <a:pt x="0" y="2166409"/>
                </a:lnTo>
                <a:lnTo>
                  <a:pt x="2855564" y="0"/>
                </a:lnTo>
                <a:lnTo>
                  <a:pt x="2907102" y="2856"/>
                </a:lnTo>
                <a:cubicBezTo>
                  <a:pt x="3296621" y="30215"/>
                  <a:pt x="3640022" y="89473"/>
                  <a:pt x="3902457" y="175001"/>
                </a:cubicBezTo>
                <a:cubicBezTo>
                  <a:pt x="5302160" y="631149"/>
                  <a:pt x="5452851" y="3409008"/>
                  <a:pt x="6478922" y="4639234"/>
                </a:cubicBezTo>
                <a:cubicBezTo>
                  <a:pt x="7440862" y="5792570"/>
                  <a:pt x="9174388" y="6384673"/>
                  <a:pt x="9922841" y="7356581"/>
                </a:cubicBezTo>
                <a:close/>
              </a:path>
            </a:pathLst>
          </a:custGeom>
          <a:solidFill>
            <a:srgbClr val="71DB9E"/>
          </a:solidFill>
          <a:ln>
            <a:noFill/>
          </a:ln>
          <a:effectLst/>
        </p:spPr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F0D3E5BD-CF55-BBCD-2BEC-7FCC5DC5FA50}"/>
              </a:ext>
            </a:extLst>
          </p:cNvPr>
          <p:cNvSpPr/>
          <p:nvPr userDrawn="1"/>
        </p:nvSpPr>
        <p:spPr>
          <a:xfrm rot="18193112">
            <a:off x="1309466" y="-910065"/>
            <a:ext cx="9546888" cy="12138173"/>
          </a:xfrm>
          <a:custGeom>
            <a:avLst/>
            <a:gdLst>
              <a:gd name="connsiteX0" fmla="*/ 4655470 w 9546888"/>
              <a:gd name="connsiteY0" fmla="*/ 882972 h 12138173"/>
              <a:gd name="connsiteX1" fmla="*/ 6139386 w 9546888"/>
              <a:gd name="connsiteY1" fmla="*/ 5015866 h 12138173"/>
              <a:gd name="connsiteX2" fmla="*/ 9136500 w 9546888"/>
              <a:gd name="connsiteY2" fmla="*/ 8066910 h 12138173"/>
              <a:gd name="connsiteX3" fmla="*/ 9546888 w 9546888"/>
              <a:gd name="connsiteY3" fmla="*/ 10121537 h 12138173"/>
              <a:gd name="connsiteX4" fmla="*/ 9546673 w 9546888"/>
              <a:gd name="connsiteY4" fmla="*/ 10266705 h 12138173"/>
              <a:gd name="connsiteX5" fmla="*/ 6688788 w 9546888"/>
              <a:gd name="connsiteY5" fmla="*/ 12138173 h 12138173"/>
              <a:gd name="connsiteX6" fmla="*/ 0 w 9546888"/>
              <a:gd name="connsiteY6" fmla="*/ 1923845 h 12138173"/>
              <a:gd name="connsiteX7" fmla="*/ 2937869 w 9546888"/>
              <a:gd name="connsiteY7" fmla="*/ 0 h 12138173"/>
              <a:gd name="connsiteX8" fmla="*/ 3092567 w 9546888"/>
              <a:gd name="connsiteY8" fmla="*/ 30460 h 12138173"/>
              <a:gd name="connsiteX9" fmla="*/ 4045995 w 9546888"/>
              <a:gd name="connsiteY9" fmla="*/ 330694 h 12138173"/>
              <a:gd name="connsiteX10" fmla="*/ 4655470 w 9546888"/>
              <a:gd name="connsiteY10" fmla="*/ 882972 h 1213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46888" h="12138173">
                <a:moveTo>
                  <a:pt x="4655470" y="882972"/>
                </a:moveTo>
                <a:cubicBezTo>
                  <a:pt x="5368234" y="1939662"/>
                  <a:pt x="5450053" y="3968267"/>
                  <a:pt x="6139386" y="5015866"/>
                </a:cubicBezTo>
                <a:cubicBezTo>
                  <a:pt x="6987796" y="6305219"/>
                  <a:pt x="8625796" y="6919576"/>
                  <a:pt x="9136500" y="8066910"/>
                </a:cubicBezTo>
                <a:cubicBezTo>
                  <a:pt x="9391852" y="8640602"/>
                  <a:pt x="9532183" y="9404081"/>
                  <a:pt x="9546888" y="10121537"/>
                </a:cubicBezTo>
                <a:lnTo>
                  <a:pt x="9546673" y="10266705"/>
                </a:lnTo>
                <a:lnTo>
                  <a:pt x="6688788" y="12138173"/>
                </a:lnTo>
                <a:lnTo>
                  <a:pt x="0" y="1923845"/>
                </a:lnTo>
                <a:lnTo>
                  <a:pt x="2937869" y="0"/>
                </a:lnTo>
                <a:lnTo>
                  <a:pt x="3092567" y="30460"/>
                </a:lnTo>
                <a:cubicBezTo>
                  <a:pt x="3469940" y="110397"/>
                  <a:pt x="3799089" y="214361"/>
                  <a:pt x="4045995" y="330694"/>
                </a:cubicBezTo>
                <a:cubicBezTo>
                  <a:pt x="4292900" y="447028"/>
                  <a:pt x="4490985" y="639120"/>
                  <a:pt x="4655470" y="88297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ffectLst/>
        </p:spPr>
      </p:sp>
      <p:sp>
        <p:nvSpPr>
          <p:cNvPr id="82" name="Google Shape;82;p7"/>
          <p:cNvSpPr txBox="1">
            <a:spLocks noGrp="1"/>
          </p:cNvSpPr>
          <p:nvPr>
            <p:ph type="title" hasCustomPrompt="1"/>
          </p:nvPr>
        </p:nvSpPr>
        <p:spPr>
          <a:xfrm>
            <a:off x="1223404" y="4334574"/>
            <a:ext cx="9574136" cy="16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66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Nytt avsnitt</a:t>
            </a:r>
            <a:endParaRPr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D0C1A15D-9BB5-0E4D-CED6-4CCEE8165C6A}"/>
              </a:ext>
            </a:extLst>
          </p:cNvPr>
          <p:cNvSpPr txBox="1"/>
          <p:nvPr userDrawn="1"/>
        </p:nvSpPr>
        <p:spPr>
          <a:xfrm>
            <a:off x="12500658" y="0"/>
            <a:ext cx="2928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latin typeface="+mj-lt"/>
              </a:rPr>
              <a:t>Högerklicka, formatera bakgrund, välj ”Bild eller strukturfyllning” och infoga en bakgrundsbild. Standardbilder finns att hitta i mappen ”</a:t>
            </a:r>
            <a:r>
              <a:rPr lang="sv-SE" sz="1600" err="1">
                <a:latin typeface="+mj-lt"/>
              </a:rPr>
              <a:t>Bildbank</a:t>
            </a:r>
            <a:r>
              <a:rPr lang="sv-SE" sz="1600">
                <a:latin typeface="+mj-lt"/>
              </a:rPr>
              <a:t>”.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00014165-CC7F-D3A0-6E7F-2CDA773124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93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ycket text" preserve="1" userDrawn="1">
  <p:cSld name="Nytt avsnitt 4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52C24DB9-4FE2-FBC6-D135-BC7AA5DFAE3C}"/>
              </a:ext>
            </a:extLst>
          </p:cNvPr>
          <p:cNvSpPr/>
          <p:nvPr userDrawn="1"/>
        </p:nvSpPr>
        <p:spPr>
          <a:xfrm rot="18431174">
            <a:off x="908813" y="-1015263"/>
            <a:ext cx="10631469" cy="11893430"/>
          </a:xfrm>
          <a:custGeom>
            <a:avLst/>
            <a:gdLst>
              <a:gd name="connsiteX0" fmla="*/ 9922841 w 10631469"/>
              <a:gd name="connsiteY0" fmla="*/ 7356581 h 11893430"/>
              <a:gd name="connsiteX1" fmla="*/ 10058877 w 10631469"/>
              <a:gd name="connsiteY1" fmla="*/ 7556306 h 11893430"/>
              <a:gd name="connsiteX2" fmla="*/ 10611515 w 10631469"/>
              <a:gd name="connsiteY2" fmla="*/ 9245230 h 11893430"/>
              <a:gd name="connsiteX3" fmla="*/ 10631469 w 10631469"/>
              <a:gd name="connsiteY3" fmla="*/ 9426304 h 11893430"/>
              <a:gd name="connsiteX4" fmla="*/ 7379528 w 10631469"/>
              <a:gd name="connsiteY4" fmla="*/ 11893430 h 11893430"/>
              <a:gd name="connsiteX5" fmla="*/ 0 w 10631469"/>
              <a:gd name="connsiteY5" fmla="*/ 2166409 h 11893430"/>
              <a:gd name="connsiteX6" fmla="*/ 2855564 w 10631469"/>
              <a:gd name="connsiteY6" fmla="*/ 0 h 11893430"/>
              <a:gd name="connsiteX7" fmla="*/ 2907102 w 10631469"/>
              <a:gd name="connsiteY7" fmla="*/ 2856 h 11893430"/>
              <a:gd name="connsiteX8" fmla="*/ 3902457 w 10631469"/>
              <a:gd name="connsiteY8" fmla="*/ 175001 h 11893430"/>
              <a:gd name="connsiteX9" fmla="*/ 6478922 w 10631469"/>
              <a:gd name="connsiteY9" fmla="*/ 4639234 h 11893430"/>
              <a:gd name="connsiteX10" fmla="*/ 9922841 w 10631469"/>
              <a:gd name="connsiteY10" fmla="*/ 7356581 h 11893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31469" h="11893430">
                <a:moveTo>
                  <a:pt x="9922841" y="7356581"/>
                </a:moveTo>
                <a:cubicBezTo>
                  <a:pt x="9972738" y="7421375"/>
                  <a:pt x="10018257" y="7487857"/>
                  <a:pt x="10058877" y="7556306"/>
                </a:cubicBezTo>
                <a:cubicBezTo>
                  <a:pt x="10343218" y="8035447"/>
                  <a:pt x="10530445" y="8645336"/>
                  <a:pt x="10611515" y="9245230"/>
                </a:cubicBezTo>
                <a:lnTo>
                  <a:pt x="10631469" y="9426304"/>
                </a:lnTo>
                <a:lnTo>
                  <a:pt x="7379528" y="11893430"/>
                </a:lnTo>
                <a:lnTo>
                  <a:pt x="0" y="2166409"/>
                </a:lnTo>
                <a:lnTo>
                  <a:pt x="2855564" y="0"/>
                </a:lnTo>
                <a:lnTo>
                  <a:pt x="2907102" y="2856"/>
                </a:lnTo>
                <a:cubicBezTo>
                  <a:pt x="3296621" y="30215"/>
                  <a:pt x="3640022" y="89473"/>
                  <a:pt x="3902457" y="175001"/>
                </a:cubicBezTo>
                <a:cubicBezTo>
                  <a:pt x="5302160" y="631149"/>
                  <a:pt x="5452851" y="3409008"/>
                  <a:pt x="6478922" y="4639234"/>
                </a:cubicBezTo>
                <a:cubicBezTo>
                  <a:pt x="7440862" y="5792570"/>
                  <a:pt x="9174388" y="6384673"/>
                  <a:pt x="9922841" y="7356581"/>
                </a:cubicBezTo>
                <a:close/>
              </a:path>
            </a:pathLst>
          </a:custGeom>
          <a:solidFill>
            <a:srgbClr val="8F0FD3"/>
          </a:solidFill>
          <a:ln>
            <a:noFill/>
          </a:ln>
          <a:effectLst/>
        </p:spPr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F0D3E5BD-CF55-BBCD-2BEC-7FCC5DC5FA50}"/>
              </a:ext>
            </a:extLst>
          </p:cNvPr>
          <p:cNvSpPr/>
          <p:nvPr userDrawn="1"/>
        </p:nvSpPr>
        <p:spPr>
          <a:xfrm rot="18193112">
            <a:off x="1309466" y="-910065"/>
            <a:ext cx="9546888" cy="12138173"/>
          </a:xfrm>
          <a:custGeom>
            <a:avLst/>
            <a:gdLst>
              <a:gd name="connsiteX0" fmla="*/ 4655470 w 9546888"/>
              <a:gd name="connsiteY0" fmla="*/ 882972 h 12138173"/>
              <a:gd name="connsiteX1" fmla="*/ 6139386 w 9546888"/>
              <a:gd name="connsiteY1" fmla="*/ 5015866 h 12138173"/>
              <a:gd name="connsiteX2" fmla="*/ 9136500 w 9546888"/>
              <a:gd name="connsiteY2" fmla="*/ 8066910 h 12138173"/>
              <a:gd name="connsiteX3" fmla="*/ 9546888 w 9546888"/>
              <a:gd name="connsiteY3" fmla="*/ 10121537 h 12138173"/>
              <a:gd name="connsiteX4" fmla="*/ 9546673 w 9546888"/>
              <a:gd name="connsiteY4" fmla="*/ 10266705 h 12138173"/>
              <a:gd name="connsiteX5" fmla="*/ 6688788 w 9546888"/>
              <a:gd name="connsiteY5" fmla="*/ 12138173 h 12138173"/>
              <a:gd name="connsiteX6" fmla="*/ 0 w 9546888"/>
              <a:gd name="connsiteY6" fmla="*/ 1923845 h 12138173"/>
              <a:gd name="connsiteX7" fmla="*/ 2937869 w 9546888"/>
              <a:gd name="connsiteY7" fmla="*/ 0 h 12138173"/>
              <a:gd name="connsiteX8" fmla="*/ 3092567 w 9546888"/>
              <a:gd name="connsiteY8" fmla="*/ 30460 h 12138173"/>
              <a:gd name="connsiteX9" fmla="*/ 4045995 w 9546888"/>
              <a:gd name="connsiteY9" fmla="*/ 330694 h 12138173"/>
              <a:gd name="connsiteX10" fmla="*/ 4655470 w 9546888"/>
              <a:gd name="connsiteY10" fmla="*/ 882972 h 12138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546888" h="12138173">
                <a:moveTo>
                  <a:pt x="4655470" y="882972"/>
                </a:moveTo>
                <a:cubicBezTo>
                  <a:pt x="5368234" y="1939662"/>
                  <a:pt x="5450053" y="3968267"/>
                  <a:pt x="6139386" y="5015866"/>
                </a:cubicBezTo>
                <a:cubicBezTo>
                  <a:pt x="6987796" y="6305219"/>
                  <a:pt x="8625796" y="6919576"/>
                  <a:pt x="9136500" y="8066910"/>
                </a:cubicBezTo>
                <a:cubicBezTo>
                  <a:pt x="9391852" y="8640602"/>
                  <a:pt x="9532183" y="9404081"/>
                  <a:pt x="9546888" y="10121537"/>
                </a:cubicBezTo>
                <a:lnTo>
                  <a:pt x="9546673" y="10266705"/>
                </a:lnTo>
                <a:lnTo>
                  <a:pt x="6688788" y="12138173"/>
                </a:lnTo>
                <a:lnTo>
                  <a:pt x="0" y="1923845"/>
                </a:lnTo>
                <a:lnTo>
                  <a:pt x="2937869" y="0"/>
                </a:lnTo>
                <a:lnTo>
                  <a:pt x="3092567" y="30460"/>
                </a:lnTo>
                <a:cubicBezTo>
                  <a:pt x="3469940" y="110397"/>
                  <a:pt x="3799089" y="214361"/>
                  <a:pt x="4045995" y="330694"/>
                </a:cubicBezTo>
                <a:cubicBezTo>
                  <a:pt x="4292900" y="447028"/>
                  <a:pt x="4490985" y="639120"/>
                  <a:pt x="4655470" y="88297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</p:sp>
      <p:sp>
        <p:nvSpPr>
          <p:cNvPr id="82" name="Google Shape;82;p7"/>
          <p:cNvSpPr txBox="1">
            <a:spLocks noGrp="1"/>
          </p:cNvSpPr>
          <p:nvPr>
            <p:ph type="title" hasCustomPrompt="1"/>
          </p:nvPr>
        </p:nvSpPr>
        <p:spPr>
          <a:xfrm>
            <a:off x="1223404" y="4334574"/>
            <a:ext cx="9574136" cy="168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66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sv-SE"/>
              <a:t>Nytt avsnitt</a:t>
            </a:r>
            <a:endParaRPr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D0C1A15D-9BB5-0E4D-CED6-4CCEE8165C6A}"/>
              </a:ext>
            </a:extLst>
          </p:cNvPr>
          <p:cNvSpPr txBox="1"/>
          <p:nvPr userDrawn="1"/>
        </p:nvSpPr>
        <p:spPr>
          <a:xfrm>
            <a:off x="12500658" y="0"/>
            <a:ext cx="2928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latin typeface="+mj-lt"/>
              </a:rPr>
              <a:t>Högerklicka, formatera bakgrund, välj ”Bild eller strukturfyllning” och infoga en bakgrundsbild. Standardbilder finns att hitta i mappen ”</a:t>
            </a:r>
            <a:r>
              <a:rPr lang="sv-SE" sz="1600" err="1">
                <a:latin typeface="+mj-lt"/>
              </a:rPr>
              <a:t>Bildbank</a:t>
            </a:r>
            <a:r>
              <a:rPr lang="sv-SE" sz="1600">
                <a:latin typeface="+mj-lt"/>
              </a:rPr>
              <a:t>”.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A155E58E-F552-7C54-1938-6C9B23ED5D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34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Tom med logga mörk">
    <p:bg>
      <p:bgPr>
        <a:solidFill>
          <a:srgbClr val="002F8E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2;p7">
            <a:extLst>
              <a:ext uri="{FF2B5EF4-FFF2-40B4-BE49-F238E27FC236}">
                <a16:creationId xmlns:a16="http://schemas.microsoft.com/office/drawing/2014/main" id="{0AD8E508-4894-FE9E-E3A0-5C847E7C03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843" y="748697"/>
            <a:ext cx="10646932" cy="917521"/>
          </a:xfrm>
          <a:prstGeom prst="rect">
            <a:avLst/>
          </a:prstGeom>
        </p:spPr>
        <p:txBody>
          <a:bodyPr spcFirstLastPara="1" wrap="square" lIns="180000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44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" name="Platshållare för text 9">
            <a:extLst>
              <a:ext uri="{FF2B5EF4-FFF2-40B4-BE49-F238E27FC236}">
                <a16:creationId xmlns:a16="http://schemas.microsoft.com/office/drawing/2014/main" id="{5B561D27-B44D-5AA3-7BB9-EE636B3B6E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843" y="2036527"/>
            <a:ext cx="10646931" cy="328562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6818B00-358F-AA89-5F73-04910951DB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60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Tom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2;p7">
            <a:extLst>
              <a:ext uri="{FF2B5EF4-FFF2-40B4-BE49-F238E27FC236}">
                <a16:creationId xmlns:a16="http://schemas.microsoft.com/office/drawing/2014/main" id="{44E27B69-9713-4146-F5C1-984142B1F0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8843" y="748697"/>
            <a:ext cx="10646932" cy="917521"/>
          </a:xfrm>
          <a:prstGeom prst="rect">
            <a:avLst/>
          </a:prstGeom>
        </p:spPr>
        <p:txBody>
          <a:bodyPr spcFirstLastPara="1" wrap="square" lIns="180000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4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" name="Platshållare för text 9">
            <a:extLst>
              <a:ext uri="{FF2B5EF4-FFF2-40B4-BE49-F238E27FC236}">
                <a16:creationId xmlns:a16="http://schemas.microsoft.com/office/drawing/2014/main" id="{1346CB73-8F7A-232D-A5B2-244A4886DB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843" y="2036527"/>
            <a:ext cx="10646931" cy="328562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sz="1800">
                <a:solidFill>
                  <a:srgbClr val="002F8E"/>
                </a:solidFill>
              </a:defRPr>
            </a:lvl5pPr>
          </a:lstStyle>
          <a:p>
            <a:pPr lvl="0"/>
            <a:endParaRPr lang="sv-SE" dirty="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8A438D4-48BC-B5D9-B524-BCE047EE7A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789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586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3F3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Jost Medium"/>
              <a:buNone/>
              <a:defRPr sz="3200">
                <a:solidFill>
                  <a:schemeClr val="lt1"/>
                </a:solidFill>
                <a:latin typeface="Jost Medium"/>
                <a:ea typeface="Jost Medium"/>
                <a:cs typeface="Jost Medium"/>
                <a:sym typeface="Jo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4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Jost"/>
              <a:buChar char="●"/>
              <a:defRPr>
                <a:solidFill>
                  <a:srgbClr val="FFFFFF"/>
                </a:solidFill>
                <a:latin typeface="Jost Medium"/>
                <a:ea typeface="Jost Medium"/>
                <a:cs typeface="Jost Medium"/>
                <a:sym typeface="Jos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Jost"/>
              <a:buChar char="○"/>
              <a:defRPr>
                <a:solidFill>
                  <a:srgbClr val="FFFFFF"/>
                </a:solidFill>
                <a:latin typeface="Jost Medium"/>
                <a:ea typeface="Jost Medium"/>
                <a:cs typeface="Jost Medium"/>
                <a:sym typeface="Jos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Jost"/>
              <a:buChar char="■"/>
              <a:defRPr>
                <a:solidFill>
                  <a:srgbClr val="FFFFFF"/>
                </a:solidFill>
                <a:latin typeface="Jost Medium"/>
                <a:ea typeface="Jost Medium"/>
                <a:cs typeface="Jost Medium"/>
                <a:sym typeface="Jos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Jost"/>
              <a:buChar char="●"/>
              <a:defRPr>
                <a:solidFill>
                  <a:srgbClr val="FFFFFF"/>
                </a:solidFill>
                <a:latin typeface="Jost Medium"/>
                <a:ea typeface="Jost Medium"/>
                <a:cs typeface="Jost Medium"/>
                <a:sym typeface="Jos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Jost"/>
              <a:buChar char="○"/>
              <a:defRPr>
                <a:solidFill>
                  <a:srgbClr val="FFFFFF"/>
                </a:solidFill>
                <a:latin typeface="Jost Medium"/>
                <a:ea typeface="Jost Medium"/>
                <a:cs typeface="Jost Medium"/>
                <a:sym typeface="Jos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Jost"/>
              <a:buChar char="■"/>
              <a:defRPr>
                <a:solidFill>
                  <a:srgbClr val="FFFFFF"/>
                </a:solidFill>
                <a:latin typeface="Jost Medium"/>
                <a:ea typeface="Jost Medium"/>
                <a:cs typeface="Jost Medium"/>
                <a:sym typeface="Jos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Jost"/>
              <a:buChar char="●"/>
              <a:defRPr>
                <a:solidFill>
                  <a:srgbClr val="FFFFFF"/>
                </a:solidFill>
                <a:latin typeface="Jost Medium"/>
                <a:ea typeface="Jost Medium"/>
                <a:cs typeface="Jost Medium"/>
                <a:sym typeface="Jos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Jost"/>
              <a:buChar char="○"/>
              <a:defRPr>
                <a:solidFill>
                  <a:srgbClr val="FFFFFF"/>
                </a:solidFill>
                <a:latin typeface="Jost Medium"/>
                <a:ea typeface="Jost Medium"/>
                <a:cs typeface="Jost Medium"/>
                <a:sym typeface="Jos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Jost"/>
              <a:buChar char="■"/>
              <a:defRPr>
                <a:solidFill>
                  <a:srgbClr val="FFFFFF"/>
                </a:solidFill>
                <a:latin typeface="Jost Medium"/>
                <a:ea typeface="Jost Medium"/>
                <a:cs typeface="Jost Medium"/>
                <a:sym typeface="Jos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3">
                <a:solidFill>
                  <a:schemeClr val="dk2"/>
                </a:solidFill>
              </a:defRPr>
            </a:lvl1pPr>
            <a:lvl2pPr lvl="1" algn="r">
              <a:buNone/>
              <a:defRPr sz="1003">
                <a:solidFill>
                  <a:schemeClr val="dk2"/>
                </a:solidFill>
              </a:defRPr>
            </a:lvl2pPr>
            <a:lvl3pPr lvl="2" algn="r">
              <a:buNone/>
              <a:defRPr sz="1003">
                <a:solidFill>
                  <a:schemeClr val="dk2"/>
                </a:solidFill>
              </a:defRPr>
            </a:lvl3pPr>
            <a:lvl4pPr lvl="3" algn="r">
              <a:buNone/>
              <a:defRPr sz="1003">
                <a:solidFill>
                  <a:schemeClr val="dk2"/>
                </a:solidFill>
              </a:defRPr>
            </a:lvl4pPr>
            <a:lvl5pPr lvl="4" algn="r">
              <a:buNone/>
              <a:defRPr sz="1003">
                <a:solidFill>
                  <a:schemeClr val="dk2"/>
                </a:solidFill>
              </a:defRPr>
            </a:lvl5pPr>
            <a:lvl6pPr lvl="5" algn="r">
              <a:buNone/>
              <a:defRPr sz="1003">
                <a:solidFill>
                  <a:schemeClr val="dk2"/>
                </a:solidFill>
              </a:defRPr>
            </a:lvl6pPr>
            <a:lvl7pPr lvl="6" algn="r">
              <a:buNone/>
              <a:defRPr sz="1003">
                <a:solidFill>
                  <a:schemeClr val="dk2"/>
                </a:solidFill>
              </a:defRPr>
            </a:lvl7pPr>
            <a:lvl8pPr lvl="7" algn="r">
              <a:buNone/>
              <a:defRPr sz="1003">
                <a:solidFill>
                  <a:schemeClr val="dk2"/>
                </a:solidFill>
              </a:defRPr>
            </a:lvl8pPr>
            <a:lvl9pPr lvl="8" algn="r">
              <a:buNone/>
              <a:defRPr sz="100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sv" smtClean="0"/>
              <a:pPr/>
              <a:t>‹#›</a:t>
            </a:fld>
            <a:endParaRPr lang="sv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6" r:id="rId1"/>
    <p:sldLayoutId id="2147483716" r:id="rId2"/>
    <p:sldLayoutId id="2147483710" r:id="rId3"/>
    <p:sldLayoutId id="2147483672" r:id="rId4"/>
    <p:sldLayoutId id="2147483722" r:id="rId5"/>
    <p:sldLayoutId id="2147483674" r:id="rId6"/>
    <p:sldLayoutId id="2147483720" r:id="rId7"/>
    <p:sldLayoutId id="2147483724" r:id="rId8"/>
    <p:sldLayoutId id="2147483721" r:id="rId9"/>
    <p:sldLayoutId id="2147483723" r:id="rId10"/>
    <p:sldLayoutId id="2147483664" r:id="rId11"/>
    <p:sldLayoutId id="2147483675" r:id="rId12"/>
    <p:sldLayoutId id="2147483693" r:id="rId13"/>
    <p:sldLayoutId id="2147483694" r:id="rId14"/>
    <p:sldLayoutId id="2147483677" r:id="rId15"/>
    <p:sldLayoutId id="2147483676" r:id="rId16"/>
    <p:sldLayoutId id="214748372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EFBBF7AA-AAD1-DC62-18EB-46488E41F6E2}"/>
              </a:ext>
            </a:extLst>
          </p:cNvPr>
          <p:cNvSpPr/>
          <p:nvPr/>
        </p:nvSpPr>
        <p:spPr>
          <a:xfrm rot="-511689">
            <a:off x="-448361" y="-498599"/>
            <a:ext cx="8993830" cy="8062611"/>
          </a:xfrm>
          <a:custGeom>
            <a:avLst/>
            <a:gdLst>
              <a:gd name="connsiteX0" fmla="*/ 1435277 w 8993830"/>
              <a:gd name="connsiteY0" fmla="*/ 0 h 8062611"/>
              <a:gd name="connsiteX1" fmla="*/ 4279699 w 8993830"/>
              <a:gd name="connsiteY1" fmla="*/ 426531 h 8062611"/>
              <a:gd name="connsiteX2" fmla="*/ 4337512 w 8993830"/>
              <a:gd name="connsiteY2" fmla="*/ 499548 h 8062611"/>
              <a:gd name="connsiteX3" fmla="*/ 5747553 w 8993830"/>
              <a:gd name="connsiteY3" fmla="*/ 3504081 h 8062611"/>
              <a:gd name="connsiteX4" fmla="*/ 8528797 w 8993830"/>
              <a:gd name="connsiteY4" fmla="*/ 5767569 h 8062611"/>
              <a:gd name="connsiteX5" fmla="*/ 8964310 w 8993830"/>
              <a:gd name="connsiteY5" fmla="*/ 8023880 h 8062611"/>
              <a:gd name="connsiteX6" fmla="*/ 8957184 w 8993830"/>
              <a:gd name="connsiteY6" fmla="*/ 8062611 h 8062611"/>
              <a:gd name="connsiteX7" fmla="*/ 0 w 8993830"/>
              <a:gd name="connsiteY7" fmla="*/ 6719451 h 8062611"/>
              <a:gd name="connsiteX8" fmla="*/ 992757 w 8993830"/>
              <a:gd name="connsiteY8" fmla="*/ 99010 h 8062611"/>
              <a:gd name="connsiteX9" fmla="*/ 1286313 w 8993830"/>
              <a:gd name="connsiteY9" fmla="*/ 26850 h 806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3830" h="8062611">
                <a:moveTo>
                  <a:pt x="1435277" y="0"/>
                </a:moveTo>
                <a:lnTo>
                  <a:pt x="4279699" y="426531"/>
                </a:lnTo>
                <a:lnTo>
                  <a:pt x="4337512" y="499548"/>
                </a:lnTo>
                <a:cubicBezTo>
                  <a:pt x="4917096" y="1279580"/>
                  <a:pt x="5124782" y="2758310"/>
                  <a:pt x="5747553" y="3504081"/>
                </a:cubicBezTo>
                <a:cubicBezTo>
                  <a:pt x="6544700" y="4458668"/>
                  <a:pt x="8023876" y="4917769"/>
                  <a:pt x="8528797" y="5767569"/>
                </a:cubicBezTo>
                <a:cubicBezTo>
                  <a:pt x="8907488" y="6404920"/>
                  <a:pt x="9064453" y="7340415"/>
                  <a:pt x="8964310" y="8023880"/>
                </a:cubicBezTo>
                <a:lnTo>
                  <a:pt x="8957184" y="8062611"/>
                </a:lnTo>
                <a:lnTo>
                  <a:pt x="0" y="6719451"/>
                </a:lnTo>
                <a:lnTo>
                  <a:pt x="992757" y="99010"/>
                </a:lnTo>
                <a:lnTo>
                  <a:pt x="1286313" y="268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EC4238A9-9945-4AB2-9509-41080DF759A9}"/>
              </a:ext>
            </a:extLst>
          </p:cNvPr>
          <p:cNvSpPr/>
          <p:nvPr/>
        </p:nvSpPr>
        <p:spPr>
          <a:xfrm rot="-615400">
            <a:off x="-533255" y="-597982"/>
            <a:ext cx="8417427" cy="8262568"/>
          </a:xfrm>
          <a:custGeom>
            <a:avLst/>
            <a:gdLst>
              <a:gd name="connsiteX0" fmla="*/ 1221122 w 8417427"/>
              <a:gd name="connsiteY0" fmla="*/ 0 h 8262568"/>
              <a:gd name="connsiteX1" fmla="*/ 4226385 w 8417427"/>
              <a:gd name="connsiteY1" fmla="*/ 543801 h 8262568"/>
              <a:gd name="connsiteX2" fmla="*/ 4237796 w 8417427"/>
              <a:gd name="connsiteY2" fmla="*/ 554147 h 8262568"/>
              <a:gd name="connsiteX3" fmla="*/ 5606694 w 8417427"/>
              <a:gd name="connsiteY3" fmla="*/ 3790528 h 8262568"/>
              <a:gd name="connsiteX4" fmla="*/ 8077978 w 8417427"/>
              <a:gd name="connsiteY4" fmla="*/ 6056010 h 8262568"/>
              <a:gd name="connsiteX5" fmla="*/ 8385845 w 8417427"/>
              <a:gd name="connsiteY5" fmla="*/ 8157297 h 8262568"/>
              <a:gd name="connsiteX6" fmla="*/ 8367847 w 8417427"/>
              <a:gd name="connsiteY6" fmla="*/ 8262568 h 8262568"/>
              <a:gd name="connsiteX7" fmla="*/ 0 w 8417427"/>
              <a:gd name="connsiteY7" fmla="*/ 6748409 h 826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17427" h="8262568">
                <a:moveTo>
                  <a:pt x="1221122" y="0"/>
                </a:moveTo>
                <a:lnTo>
                  <a:pt x="4226385" y="543801"/>
                </a:lnTo>
                <a:lnTo>
                  <a:pt x="4237796" y="554147"/>
                </a:lnTo>
                <a:cubicBezTo>
                  <a:pt x="4963421" y="1270316"/>
                  <a:pt x="4994578" y="2952821"/>
                  <a:pt x="5606694" y="3790528"/>
                </a:cubicBezTo>
                <a:cubicBezTo>
                  <a:pt x="6306254" y="4747907"/>
                  <a:pt x="7656874" y="5204084"/>
                  <a:pt x="8077978" y="6056010"/>
                </a:cubicBezTo>
                <a:cubicBezTo>
                  <a:pt x="8367486" y="6641736"/>
                  <a:pt x="8477685" y="7493891"/>
                  <a:pt x="8385845" y="8157297"/>
                </a:cubicBezTo>
                <a:lnTo>
                  <a:pt x="8367847" y="8262568"/>
                </a:lnTo>
                <a:lnTo>
                  <a:pt x="0" y="6748409"/>
                </a:lnTo>
                <a:close/>
              </a:path>
            </a:pathLst>
          </a:custGeom>
          <a:solidFill>
            <a:srgbClr val="002F8E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  <p:txBody>
          <a:bodyPr/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A43781F2-1C00-0A3E-83B1-A98F1FF5B45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68556" b="43959"/>
          <a:stretch/>
        </p:blipFill>
        <p:spPr>
          <a:xfrm>
            <a:off x="638984" y="3192229"/>
            <a:ext cx="2842823" cy="1116434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F6F9503A-8F0F-E36E-DE75-60D0D28387AD}"/>
              </a:ext>
            </a:extLst>
          </p:cNvPr>
          <p:cNvSpPr txBox="1"/>
          <p:nvPr/>
        </p:nvSpPr>
        <p:spPr>
          <a:xfrm>
            <a:off x="12500658" y="0"/>
            <a:ext cx="2928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latin typeface="+mj-lt"/>
              </a:rPr>
              <a:t>Högerklicka, formatera bakgrund, välj ”Bild eller strukturfyllning” och infoga en bakgrundsbild. Standardbilder finns att hitta i mappen ”</a:t>
            </a:r>
            <a:r>
              <a:rPr lang="sv-SE" sz="1600" err="1">
                <a:latin typeface="+mj-lt"/>
              </a:rPr>
              <a:t>Bildbank</a:t>
            </a:r>
            <a:r>
              <a:rPr lang="sv-SE" sz="1600">
                <a:latin typeface="+mj-lt"/>
              </a:rPr>
              <a:t>”.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C9E9A59-5910-D367-E853-3B4CDDBB9B8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354" b="36420"/>
          <a:stretch/>
        </p:blipFill>
        <p:spPr>
          <a:xfrm>
            <a:off x="786389" y="4308663"/>
            <a:ext cx="6198611" cy="1265131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ED5631A2-388C-3AD0-E44D-49BAD45A9F8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556" r="63332" b="7245"/>
          <a:stretch/>
        </p:blipFill>
        <p:spPr>
          <a:xfrm>
            <a:off x="811789" y="5639739"/>
            <a:ext cx="2548015" cy="416490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4FF6E052-BCEB-FF80-3EBA-61D96A4AE7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0695" b="64904"/>
          <a:stretch>
            <a:fillRect/>
          </a:stretch>
        </p:blipFill>
        <p:spPr>
          <a:xfrm>
            <a:off x="686628" y="2004179"/>
            <a:ext cx="2795180" cy="133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24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E38644-EC97-39DD-EED4-C2C36E8C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A0A2809-6A07-F61D-50F6-E520D2579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049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C03F26-00E3-76E5-4DAA-4CE6BA0AB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14C285C-4A34-4E90-F615-81EE63A08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4417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271EDC-5FC1-C85B-C2D5-C91B2201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7F01946-E5E6-1EEB-CBFC-94B662A7B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724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69D0DD-7872-3955-FF8B-78384DC71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4CA3CAA-7D8B-EB57-AC13-1A2EB3C9D5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932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FBF659-B4AB-1E1F-080D-475D0B2CE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B0FA280-040A-D67B-8A4B-E6E241978C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54635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400B02-D8A9-B5CE-78A0-EF313FDEC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74A80FE-562C-CB7C-36EA-0D2563DD30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8089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F1D11F-9981-6A66-4452-EDFCDE9D7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35FC79A-497D-D6CD-9890-D5AE04A4C8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1075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F13E0B-A2A3-5CE9-D6CD-E3C33385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E73FE50-7567-E87E-6AE0-B8E461A5F3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5152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2B74FF10-8211-C58E-C17D-3F464F065FD1}"/>
              </a:ext>
            </a:extLst>
          </p:cNvPr>
          <p:cNvSpPr/>
          <p:nvPr/>
        </p:nvSpPr>
        <p:spPr>
          <a:xfrm>
            <a:off x="583857" y="2407453"/>
            <a:ext cx="3667102" cy="2775919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915376"/>
              <a:gd name="connsiteX1" fmla="*/ 487794 w 4796883"/>
              <a:gd name="connsiteY1" fmla="*/ 254507 h 2915376"/>
              <a:gd name="connsiteX2" fmla="*/ 114 w 4796883"/>
              <a:gd name="connsiteY2" fmla="*/ 1604777 h 2915376"/>
              <a:gd name="connsiteX3" fmla="*/ 518274 w 4796883"/>
              <a:gd name="connsiteY3" fmla="*/ 2507128 h 2915376"/>
              <a:gd name="connsiteX4" fmla="*/ 2379594 w 4796883"/>
              <a:gd name="connsiteY4" fmla="*/ 2913314 h 2915376"/>
              <a:gd name="connsiteX5" fmla="*/ 4419714 w 4796883"/>
              <a:gd name="connsiteY5" fmla="*/ 2612804 h 2915376"/>
              <a:gd name="connsiteX6" fmla="*/ 4732134 w 4796883"/>
              <a:gd name="connsiteY6" fmla="*/ 1573383 h 2915376"/>
              <a:gd name="connsiteX7" fmla="*/ 4480674 w 4796883"/>
              <a:gd name="connsiteY7" fmla="*/ 169970 h 2915376"/>
              <a:gd name="connsiteX8" fmla="*/ 1966074 w 4796883"/>
              <a:gd name="connsiteY8" fmla="*/ 33702 h 2915376"/>
              <a:gd name="connsiteX0" fmla="*/ 1966074 w 4796883"/>
              <a:gd name="connsiteY0" fmla="*/ 33702 h 2913537"/>
              <a:gd name="connsiteX1" fmla="*/ 487794 w 4796883"/>
              <a:gd name="connsiteY1" fmla="*/ 254507 h 2913537"/>
              <a:gd name="connsiteX2" fmla="*/ 114 w 4796883"/>
              <a:gd name="connsiteY2" fmla="*/ 1604777 h 2913537"/>
              <a:gd name="connsiteX3" fmla="*/ 518274 w 4796883"/>
              <a:gd name="connsiteY3" fmla="*/ 2507128 h 2913537"/>
              <a:gd name="connsiteX4" fmla="*/ 2379594 w 4796883"/>
              <a:gd name="connsiteY4" fmla="*/ 2913314 h 2913537"/>
              <a:gd name="connsiteX5" fmla="*/ 4054890 w 4796883"/>
              <a:gd name="connsiteY5" fmla="*/ 2460547 h 2913537"/>
              <a:gd name="connsiteX6" fmla="*/ 4732134 w 4796883"/>
              <a:gd name="connsiteY6" fmla="*/ 1573383 h 2913537"/>
              <a:gd name="connsiteX7" fmla="*/ 4480674 w 4796883"/>
              <a:gd name="connsiteY7" fmla="*/ 169970 h 2913537"/>
              <a:gd name="connsiteX8" fmla="*/ 1966074 w 4796883"/>
              <a:gd name="connsiteY8" fmla="*/ 33702 h 2913537"/>
              <a:gd name="connsiteX0" fmla="*/ 1966074 w 4796883"/>
              <a:gd name="connsiteY0" fmla="*/ 33702 h 2913537"/>
              <a:gd name="connsiteX1" fmla="*/ 487794 w 4796883"/>
              <a:gd name="connsiteY1" fmla="*/ 254507 h 2913537"/>
              <a:gd name="connsiteX2" fmla="*/ 114 w 4796883"/>
              <a:gd name="connsiteY2" fmla="*/ 1604777 h 2913537"/>
              <a:gd name="connsiteX3" fmla="*/ 518274 w 4796883"/>
              <a:gd name="connsiteY3" fmla="*/ 2507128 h 2913537"/>
              <a:gd name="connsiteX4" fmla="*/ 2379594 w 4796883"/>
              <a:gd name="connsiteY4" fmla="*/ 2913314 h 2913537"/>
              <a:gd name="connsiteX5" fmla="*/ 4054890 w 4796883"/>
              <a:gd name="connsiteY5" fmla="*/ 2460547 h 2913537"/>
              <a:gd name="connsiteX6" fmla="*/ 4732134 w 4796883"/>
              <a:gd name="connsiteY6" fmla="*/ 1573383 h 2913537"/>
              <a:gd name="connsiteX7" fmla="*/ 4480674 w 4796883"/>
              <a:gd name="connsiteY7" fmla="*/ 169970 h 2913537"/>
              <a:gd name="connsiteX8" fmla="*/ 1966074 w 4796883"/>
              <a:gd name="connsiteY8" fmla="*/ 33702 h 2913537"/>
              <a:gd name="connsiteX0" fmla="*/ 1966074 w 4796883"/>
              <a:gd name="connsiteY0" fmla="*/ 33702 h 2921026"/>
              <a:gd name="connsiteX1" fmla="*/ 487794 w 4796883"/>
              <a:gd name="connsiteY1" fmla="*/ 254507 h 2921026"/>
              <a:gd name="connsiteX2" fmla="*/ 114 w 4796883"/>
              <a:gd name="connsiteY2" fmla="*/ 1604777 h 2921026"/>
              <a:gd name="connsiteX3" fmla="*/ 518274 w 4796883"/>
              <a:gd name="connsiteY3" fmla="*/ 2507128 h 2921026"/>
              <a:gd name="connsiteX4" fmla="*/ 2379594 w 4796883"/>
              <a:gd name="connsiteY4" fmla="*/ 2913314 h 2921026"/>
              <a:gd name="connsiteX5" fmla="*/ 3406755 w 4796883"/>
              <a:gd name="connsiteY5" fmla="*/ 2749969 h 2921026"/>
              <a:gd name="connsiteX6" fmla="*/ 4054890 w 4796883"/>
              <a:gd name="connsiteY6" fmla="*/ 2460547 h 2921026"/>
              <a:gd name="connsiteX7" fmla="*/ 4732134 w 4796883"/>
              <a:gd name="connsiteY7" fmla="*/ 1573383 h 2921026"/>
              <a:gd name="connsiteX8" fmla="*/ 4480674 w 4796883"/>
              <a:gd name="connsiteY8" fmla="*/ 169970 h 2921026"/>
              <a:gd name="connsiteX9" fmla="*/ 1966074 w 4796883"/>
              <a:gd name="connsiteY9" fmla="*/ 33702 h 2921026"/>
              <a:gd name="connsiteX0" fmla="*/ 1966074 w 4796883"/>
              <a:gd name="connsiteY0" fmla="*/ 33702 h 3033316"/>
              <a:gd name="connsiteX1" fmla="*/ 487794 w 4796883"/>
              <a:gd name="connsiteY1" fmla="*/ 254507 h 3033316"/>
              <a:gd name="connsiteX2" fmla="*/ 114 w 4796883"/>
              <a:gd name="connsiteY2" fmla="*/ 1604777 h 3033316"/>
              <a:gd name="connsiteX3" fmla="*/ 518274 w 4796883"/>
              <a:gd name="connsiteY3" fmla="*/ 2507128 h 3033316"/>
              <a:gd name="connsiteX4" fmla="*/ 2379594 w 4796883"/>
              <a:gd name="connsiteY4" fmla="*/ 2913314 h 3033316"/>
              <a:gd name="connsiteX5" fmla="*/ 3798602 w 4796883"/>
              <a:gd name="connsiteY5" fmla="*/ 3003732 h 3033316"/>
              <a:gd name="connsiteX6" fmla="*/ 4054890 w 4796883"/>
              <a:gd name="connsiteY6" fmla="*/ 2460547 h 3033316"/>
              <a:gd name="connsiteX7" fmla="*/ 4732134 w 4796883"/>
              <a:gd name="connsiteY7" fmla="*/ 1573383 h 3033316"/>
              <a:gd name="connsiteX8" fmla="*/ 4480674 w 4796883"/>
              <a:gd name="connsiteY8" fmla="*/ 169970 h 3033316"/>
              <a:gd name="connsiteX9" fmla="*/ 1966074 w 4796883"/>
              <a:gd name="connsiteY9" fmla="*/ 33702 h 3033316"/>
              <a:gd name="connsiteX0" fmla="*/ 1966074 w 4796883"/>
              <a:gd name="connsiteY0" fmla="*/ 33702 h 3033316"/>
              <a:gd name="connsiteX1" fmla="*/ 487794 w 4796883"/>
              <a:gd name="connsiteY1" fmla="*/ 254507 h 3033316"/>
              <a:gd name="connsiteX2" fmla="*/ 114 w 4796883"/>
              <a:gd name="connsiteY2" fmla="*/ 1604777 h 3033316"/>
              <a:gd name="connsiteX3" fmla="*/ 518274 w 4796883"/>
              <a:gd name="connsiteY3" fmla="*/ 2507128 h 3033316"/>
              <a:gd name="connsiteX4" fmla="*/ 2379594 w 4796883"/>
              <a:gd name="connsiteY4" fmla="*/ 2913314 h 3033316"/>
              <a:gd name="connsiteX5" fmla="*/ 3798602 w 4796883"/>
              <a:gd name="connsiteY5" fmla="*/ 3003732 h 3033316"/>
              <a:gd name="connsiteX6" fmla="*/ 4271081 w 4796883"/>
              <a:gd name="connsiteY6" fmla="*/ 2342125 h 3033316"/>
              <a:gd name="connsiteX7" fmla="*/ 4732134 w 4796883"/>
              <a:gd name="connsiteY7" fmla="*/ 1573383 h 3033316"/>
              <a:gd name="connsiteX8" fmla="*/ 4480674 w 4796883"/>
              <a:gd name="connsiteY8" fmla="*/ 169970 h 3033316"/>
              <a:gd name="connsiteX9" fmla="*/ 1966074 w 4796883"/>
              <a:gd name="connsiteY9" fmla="*/ 33702 h 3033316"/>
              <a:gd name="connsiteX0" fmla="*/ 1966752 w 4797561"/>
              <a:gd name="connsiteY0" fmla="*/ 33702 h 3025870"/>
              <a:gd name="connsiteX1" fmla="*/ 488472 w 4797561"/>
              <a:gd name="connsiteY1" fmla="*/ 254507 h 3025870"/>
              <a:gd name="connsiteX2" fmla="*/ 792 w 4797561"/>
              <a:gd name="connsiteY2" fmla="*/ 1604777 h 3025870"/>
              <a:gd name="connsiteX3" fmla="*/ 573000 w 4797561"/>
              <a:gd name="connsiteY3" fmla="*/ 2845478 h 3025870"/>
              <a:gd name="connsiteX4" fmla="*/ 2380272 w 4797561"/>
              <a:gd name="connsiteY4" fmla="*/ 2913314 h 3025870"/>
              <a:gd name="connsiteX5" fmla="*/ 3799280 w 4797561"/>
              <a:gd name="connsiteY5" fmla="*/ 3003732 h 3025870"/>
              <a:gd name="connsiteX6" fmla="*/ 4271759 w 4797561"/>
              <a:gd name="connsiteY6" fmla="*/ 2342125 h 3025870"/>
              <a:gd name="connsiteX7" fmla="*/ 4732812 w 4797561"/>
              <a:gd name="connsiteY7" fmla="*/ 1573383 h 3025870"/>
              <a:gd name="connsiteX8" fmla="*/ 4481352 w 4797561"/>
              <a:gd name="connsiteY8" fmla="*/ 169970 h 3025870"/>
              <a:gd name="connsiteX9" fmla="*/ 1966752 w 4797561"/>
              <a:gd name="connsiteY9" fmla="*/ 33702 h 3025870"/>
              <a:gd name="connsiteX0" fmla="*/ 1966752 w 4797561"/>
              <a:gd name="connsiteY0" fmla="*/ 33702 h 3025872"/>
              <a:gd name="connsiteX1" fmla="*/ 488472 w 4797561"/>
              <a:gd name="connsiteY1" fmla="*/ 254507 h 3025872"/>
              <a:gd name="connsiteX2" fmla="*/ 792 w 4797561"/>
              <a:gd name="connsiteY2" fmla="*/ 1604777 h 3025872"/>
              <a:gd name="connsiteX3" fmla="*/ 573000 w 4797561"/>
              <a:gd name="connsiteY3" fmla="*/ 2845478 h 3025872"/>
              <a:gd name="connsiteX4" fmla="*/ 2380272 w 4797561"/>
              <a:gd name="connsiteY4" fmla="*/ 2913314 h 3025872"/>
              <a:gd name="connsiteX5" fmla="*/ 3799280 w 4797561"/>
              <a:gd name="connsiteY5" fmla="*/ 3003732 h 3025872"/>
              <a:gd name="connsiteX6" fmla="*/ 4325807 w 4797561"/>
              <a:gd name="connsiteY6" fmla="*/ 2443630 h 3025872"/>
              <a:gd name="connsiteX7" fmla="*/ 4732812 w 4797561"/>
              <a:gd name="connsiteY7" fmla="*/ 1573383 h 3025872"/>
              <a:gd name="connsiteX8" fmla="*/ 4481352 w 4797561"/>
              <a:gd name="connsiteY8" fmla="*/ 169970 h 3025872"/>
              <a:gd name="connsiteX9" fmla="*/ 1966752 w 4797561"/>
              <a:gd name="connsiteY9" fmla="*/ 33702 h 3025872"/>
              <a:gd name="connsiteX0" fmla="*/ 1966752 w 4739644"/>
              <a:gd name="connsiteY0" fmla="*/ 33702 h 3025870"/>
              <a:gd name="connsiteX1" fmla="*/ 488472 w 4739644"/>
              <a:gd name="connsiteY1" fmla="*/ 254507 h 3025870"/>
              <a:gd name="connsiteX2" fmla="*/ 792 w 4739644"/>
              <a:gd name="connsiteY2" fmla="*/ 1604777 h 3025870"/>
              <a:gd name="connsiteX3" fmla="*/ 573000 w 4739644"/>
              <a:gd name="connsiteY3" fmla="*/ 2845478 h 3025870"/>
              <a:gd name="connsiteX4" fmla="*/ 2380272 w 4739644"/>
              <a:gd name="connsiteY4" fmla="*/ 2913314 h 3025870"/>
              <a:gd name="connsiteX5" fmla="*/ 3799280 w 4739644"/>
              <a:gd name="connsiteY5" fmla="*/ 3003732 h 3025870"/>
              <a:gd name="connsiteX6" fmla="*/ 4325807 w 4739644"/>
              <a:gd name="connsiteY6" fmla="*/ 2443630 h 3025870"/>
              <a:gd name="connsiteX7" fmla="*/ 4732812 w 4739644"/>
              <a:gd name="connsiteY7" fmla="*/ 1573383 h 3025870"/>
              <a:gd name="connsiteX8" fmla="*/ 4157066 w 4739644"/>
              <a:gd name="connsiteY8" fmla="*/ 169969 h 3025870"/>
              <a:gd name="connsiteX9" fmla="*/ 1966752 w 4739644"/>
              <a:gd name="connsiteY9" fmla="*/ 33702 h 3025870"/>
              <a:gd name="connsiteX0" fmla="*/ 1966752 w 4744103"/>
              <a:gd name="connsiteY0" fmla="*/ 33702 h 3088160"/>
              <a:gd name="connsiteX1" fmla="*/ 488472 w 4744103"/>
              <a:gd name="connsiteY1" fmla="*/ 254507 h 3088160"/>
              <a:gd name="connsiteX2" fmla="*/ 792 w 4744103"/>
              <a:gd name="connsiteY2" fmla="*/ 1604777 h 3088160"/>
              <a:gd name="connsiteX3" fmla="*/ 573000 w 4744103"/>
              <a:gd name="connsiteY3" fmla="*/ 2845478 h 3088160"/>
              <a:gd name="connsiteX4" fmla="*/ 2380272 w 4744103"/>
              <a:gd name="connsiteY4" fmla="*/ 2913314 h 3088160"/>
              <a:gd name="connsiteX5" fmla="*/ 3799280 w 4744103"/>
              <a:gd name="connsiteY5" fmla="*/ 3003732 h 3088160"/>
              <a:gd name="connsiteX6" fmla="*/ 4732812 w 4744103"/>
              <a:gd name="connsiteY6" fmla="*/ 1573383 h 3088160"/>
              <a:gd name="connsiteX7" fmla="*/ 4157066 w 4744103"/>
              <a:gd name="connsiteY7" fmla="*/ 169969 h 3088160"/>
              <a:gd name="connsiteX8" fmla="*/ 1966752 w 4744103"/>
              <a:gd name="connsiteY8" fmla="*/ 33702 h 3088160"/>
              <a:gd name="connsiteX0" fmla="*/ 1966752 w 4744102"/>
              <a:gd name="connsiteY0" fmla="*/ 33702 h 3088160"/>
              <a:gd name="connsiteX1" fmla="*/ 488472 w 4744102"/>
              <a:gd name="connsiteY1" fmla="*/ 254507 h 3088160"/>
              <a:gd name="connsiteX2" fmla="*/ 792 w 4744102"/>
              <a:gd name="connsiteY2" fmla="*/ 1604777 h 3088160"/>
              <a:gd name="connsiteX3" fmla="*/ 573000 w 4744102"/>
              <a:gd name="connsiteY3" fmla="*/ 2845478 h 3088160"/>
              <a:gd name="connsiteX4" fmla="*/ 1907354 w 4744102"/>
              <a:gd name="connsiteY4" fmla="*/ 2913314 h 3088160"/>
              <a:gd name="connsiteX5" fmla="*/ 3799280 w 4744102"/>
              <a:gd name="connsiteY5" fmla="*/ 3003732 h 3088160"/>
              <a:gd name="connsiteX6" fmla="*/ 4732812 w 4744102"/>
              <a:gd name="connsiteY6" fmla="*/ 1573383 h 3088160"/>
              <a:gd name="connsiteX7" fmla="*/ 4157066 w 4744102"/>
              <a:gd name="connsiteY7" fmla="*/ 169969 h 3088160"/>
              <a:gd name="connsiteX8" fmla="*/ 1966752 w 4744102"/>
              <a:gd name="connsiteY8" fmla="*/ 33702 h 3088160"/>
              <a:gd name="connsiteX0" fmla="*/ 1966345 w 4743695"/>
              <a:gd name="connsiteY0" fmla="*/ 33702 h 3084551"/>
              <a:gd name="connsiteX1" fmla="*/ 488065 w 4743695"/>
              <a:gd name="connsiteY1" fmla="*/ 254507 h 3084551"/>
              <a:gd name="connsiteX2" fmla="*/ 385 w 4743695"/>
              <a:gd name="connsiteY2" fmla="*/ 1604777 h 3084551"/>
              <a:gd name="connsiteX3" fmla="*/ 545569 w 4743695"/>
              <a:gd name="connsiteY3" fmla="*/ 2980818 h 3084551"/>
              <a:gd name="connsiteX4" fmla="*/ 1906947 w 4743695"/>
              <a:gd name="connsiteY4" fmla="*/ 2913314 h 3084551"/>
              <a:gd name="connsiteX5" fmla="*/ 3798873 w 4743695"/>
              <a:gd name="connsiteY5" fmla="*/ 3003732 h 3084551"/>
              <a:gd name="connsiteX6" fmla="*/ 4732405 w 4743695"/>
              <a:gd name="connsiteY6" fmla="*/ 1573383 h 3084551"/>
              <a:gd name="connsiteX7" fmla="*/ 4156659 w 4743695"/>
              <a:gd name="connsiteY7" fmla="*/ 169969 h 3084551"/>
              <a:gd name="connsiteX8" fmla="*/ 1966345 w 4743695"/>
              <a:gd name="connsiteY8" fmla="*/ 33702 h 3084551"/>
              <a:gd name="connsiteX0" fmla="*/ 1966345 w 4743695"/>
              <a:gd name="connsiteY0" fmla="*/ 33702 h 3062254"/>
              <a:gd name="connsiteX1" fmla="*/ 488065 w 4743695"/>
              <a:gd name="connsiteY1" fmla="*/ 254507 h 3062254"/>
              <a:gd name="connsiteX2" fmla="*/ 385 w 4743695"/>
              <a:gd name="connsiteY2" fmla="*/ 1604777 h 3062254"/>
              <a:gd name="connsiteX3" fmla="*/ 545569 w 4743695"/>
              <a:gd name="connsiteY3" fmla="*/ 2980818 h 3062254"/>
              <a:gd name="connsiteX4" fmla="*/ 1906947 w 4743695"/>
              <a:gd name="connsiteY4" fmla="*/ 2913314 h 3062254"/>
              <a:gd name="connsiteX5" fmla="*/ 3798873 w 4743695"/>
              <a:gd name="connsiteY5" fmla="*/ 3003732 h 3062254"/>
              <a:gd name="connsiteX6" fmla="*/ 4732405 w 4743695"/>
              <a:gd name="connsiteY6" fmla="*/ 1573383 h 3062254"/>
              <a:gd name="connsiteX7" fmla="*/ 4156659 w 4743695"/>
              <a:gd name="connsiteY7" fmla="*/ 169969 h 3062254"/>
              <a:gd name="connsiteX8" fmla="*/ 1966345 w 4743695"/>
              <a:gd name="connsiteY8" fmla="*/ 33702 h 3062254"/>
              <a:gd name="connsiteX0" fmla="*/ 1966345 w 4743695"/>
              <a:gd name="connsiteY0" fmla="*/ 33702 h 3062256"/>
              <a:gd name="connsiteX1" fmla="*/ 488065 w 4743695"/>
              <a:gd name="connsiteY1" fmla="*/ 254507 h 3062256"/>
              <a:gd name="connsiteX2" fmla="*/ 385 w 4743695"/>
              <a:gd name="connsiteY2" fmla="*/ 1604777 h 3062256"/>
              <a:gd name="connsiteX3" fmla="*/ 545569 w 4743695"/>
              <a:gd name="connsiteY3" fmla="*/ 2980818 h 3062256"/>
              <a:gd name="connsiteX4" fmla="*/ 1906947 w 4743695"/>
              <a:gd name="connsiteY4" fmla="*/ 2913314 h 3062256"/>
              <a:gd name="connsiteX5" fmla="*/ 3798873 w 4743695"/>
              <a:gd name="connsiteY5" fmla="*/ 3003732 h 3062256"/>
              <a:gd name="connsiteX6" fmla="*/ 4732405 w 4743695"/>
              <a:gd name="connsiteY6" fmla="*/ 1573383 h 3062256"/>
              <a:gd name="connsiteX7" fmla="*/ 4156659 w 4743695"/>
              <a:gd name="connsiteY7" fmla="*/ 169969 h 3062256"/>
              <a:gd name="connsiteX8" fmla="*/ 1966345 w 4743695"/>
              <a:gd name="connsiteY8" fmla="*/ 33702 h 3062256"/>
              <a:gd name="connsiteX0" fmla="*/ 1966345 w 4743695"/>
              <a:gd name="connsiteY0" fmla="*/ 33702 h 3158150"/>
              <a:gd name="connsiteX1" fmla="*/ 488065 w 4743695"/>
              <a:gd name="connsiteY1" fmla="*/ 254507 h 3158150"/>
              <a:gd name="connsiteX2" fmla="*/ 385 w 4743695"/>
              <a:gd name="connsiteY2" fmla="*/ 1604777 h 3158150"/>
              <a:gd name="connsiteX3" fmla="*/ 545569 w 4743695"/>
              <a:gd name="connsiteY3" fmla="*/ 2980818 h 3158150"/>
              <a:gd name="connsiteX4" fmla="*/ 1906947 w 4743695"/>
              <a:gd name="connsiteY4" fmla="*/ 2913314 h 3158150"/>
              <a:gd name="connsiteX5" fmla="*/ 3798873 w 4743695"/>
              <a:gd name="connsiteY5" fmla="*/ 3003732 h 3158150"/>
              <a:gd name="connsiteX6" fmla="*/ 4732405 w 4743695"/>
              <a:gd name="connsiteY6" fmla="*/ 1573383 h 3158150"/>
              <a:gd name="connsiteX7" fmla="*/ 4156659 w 4743695"/>
              <a:gd name="connsiteY7" fmla="*/ 169969 h 3158150"/>
              <a:gd name="connsiteX8" fmla="*/ 1966345 w 4743695"/>
              <a:gd name="connsiteY8" fmla="*/ 33702 h 3158150"/>
              <a:gd name="connsiteX0" fmla="*/ 1966345 w 4743695"/>
              <a:gd name="connsiteY0" fmla="*/ 33702 h 3069157"/>
              <a:gd name="connsiteX1" fmla="*/ 488065 w 4743695"/>
              <a:gd name="connsiteY1" fmla="*/ 254507 h 3069157"/>
              <a:gd name="connsiteX2" fmla="*/ 385 w 4743695"/>
              <a:gd name="connsiteY2" fmla="*/ 1604777 h 3069157"/>
              <a:gd name="connsiteX3" fmla="*/ 545569 w 4743695"/>
              <a:gd name="connsiteY3" fmla="*/ 2980818 h 3069157"/>
              <a:gd name="connsiteX4" fmla="*/ 1906947 w 4743695"/>
              <a:gd name="connsiteY4" fmla="*/ 2913314 h 3069157"/>
              <a:gd name="connsiteX5" fmla="*/ 3961016 w 4743695"/>
              <a:gd name="connsiteY5" fmla="*/ 2766887 h 3069157"/>
              <a:gd name="connsiteX6" fmla="*/ 4732405 w 4743695"/>
              <a:gd name="connsiteY6" fmla="*/ 1573383 h 3069157"/>
              <a:gd name="connsiteX7" fmla="*/ 4156659 w 4743695"/>
              <a:gd name="connsiteY7" fmla="*/ 169969 h 3069157"/>
              <a:gd name="connsiteX8" fmla="*/ 1966345 w 4743695"/>
              <a:gd name="connsiteY8" fmla="*/ 33702 h 3069157"/>
              <a:gd name="connsiteX0" fmla="*/ 1966345 w 4663842"/>
              <a:gd name="connsiteY0" fmla="*/ 33702 h 3069158"/>
              <a:gd name="connsiteX1" fmla="*/ 488065 w 4663842"/>
              <a:gd name="connsiteY1" fmla="*/ 254507 h 3069158"/>
              <a:gd name="connsiteX2" fmla="*/ 385 w 4663842"/>
              <a:gd name="connsiteY2" fmla="*/ 1604777 h 3069158"/>
              <a:gd name="connsiteX3" fmla="*/ 545569 w 4663842"/>
              <a:gd name="connsiteY3" fmla="*/ 2980818 h 3069158"/>
              <a:gd name="connsiteX4" fmla="*/ 1906947 w 4663842"/>
              <a:gd name="connsiteY4" fmla="*/ 2913314 h 3069158"/>
              <a:gd name="connsiteX5" fmla="*/ 3961016 w 4663842"/>
              <a:gd name="connsiteY5" fmla="*/ 2766887 h 3069158"/>
              <a:gd name="connsiteX6" fmla="*/ 4648528 w 4663842"/>
              <a:gd name="connsiteY6" fmla="*/ 1573383 h 3069158"/>
              <a:gd name="connsiteX7" fmla="*/ 4156659 w 4663842"/>
              <a:gd name="connsiteY7" fmla="*/ 169969 h 3069158"/>
              <a:gd name="connsiteX8" fmla="*/ 1966345 w 4663842"/>
              <a:gd name="connsiteY8" fmla="*/ 33702 h 3069158"/>
              <a:gd name="connsiteX0" fmla="*/ 1966345 w 4658633"/>
              <a:gd name="connsiteY0" fmla="*/ 11373 h 3046829"/>
              <a:gd name="connsiteX1" fmla="*/ 488065 w 4658633"/>
              <a:gd name="connsiteY1" fmla="*/ 232178 h 3046829"/>
              <a:gd name="connsiteX2" fmla="*/ 385 w 4658633"/>
              <a:gd name="connsiteY2" fmla="*/ 1582448 h 3046829"/>
              <a:gd name="connsiteX3" fmla="*/ 545569 w 4658633"/>
              <a:gd name="connsiteY3" fmla="*/ 2958489 h 3046829"/>
              <a:gd name="connsiteX4" fmla="*/ 1906947 w 4658633"/>
              <a:gd name="connsiteY4" fmla="*/ 2890985 h 3046829"/>
              <a:gd name="connsiteX5" fmla="*/ 3961016 w 4658633"/>
              <a:gd name="connsiteY5" fmla="*/ 2744558 h 3046829"/>
              <a:gd name="connsiteX6" fmla="*/ 4648528 w 4658633"/>
              <a:gd name="connsiteY6" fmla="*/ 1551054 h 3046829"/>
              <a:gd name="connsiteX7" fmla="*/ 4056005 w 4658633"/>
              <a:gd name="connsiteY7" fmla="*/ 197641 h 3046829"/>
              <a:gd name="connsiteX8" fmla="*/ 1966345 w 4658633"/>
              <a:gd name="connsiteY8" fmla="*/ 11373 h 3046829"/>
              <a:gd name="connsiteX0" fmla="*/ 1966345 w 4658633"/>
              <a:gd name="connsiteY0" fmla="*/ 11373 h 2914725"/>
              <a:gd name="connsiteX1" fmla="*/ 488065 w 4658633"/>
              <a:gd name="connsiteY1" fmla="*/ 232178 h 2914725"/>
              <a:gd name="connsiteX2" fmla="*/ 385 w 4658633"/>
              <a:gd name="connsiteY2" fmla="*/ 1582448 h 2914725"/>
              <a:gd name="connsiteX3" fmla="*/ 545569 w 4658633"/>
              <a:gd name="connsiteY3" fmla="*/ 2770989 h 2914725"/>
              <a:gd name="connsiteX4" fmla="*/ 1906947 w 4658633"/>
              <a:gd name="connsiteY4" fmla="*/ 2890985 h 2914725"/>
              <a:gd name="connsiteX5" fmla="*/ 3961016 w 4658633"/>
              <a:gd name="connsiteY5" fmla="*/ 2744558 h 2914725"/>
              <a:gd name="connsiteX6" fmla="*/ 4648528 w 4658633"/>
              <a:gd name="connsiteY6" fmla="*/ 1551054 h 2914725"/>
              <a:gd name="connsiteX7" fmla="*/ 4056005 w 4658633"/>
              <a:gd name="connsiteY7" fmla="*/ 197641 h 2914725"/>
              <a:gd name="connsiteX8" fmla="*/ 1966345 w 4658633"/>
              <a:gd name="connsiteY8" fmla="*/ 11373 h 2914725"/>
              <a:gd name="connsiteX0" fmla="*/ 2234876 w 4657413"/>
              <a:gd name="connsiteY0" fmla="*/ 102361 h 2818212"/>
              <a:gd name="connsiteX1" fmla="*/ 488188 w 4657413"/>
              <a:gd name="connsiteY1" fmla="*/ 135665 h 2818212"/>
              <a:gd name="connsiteX2" fmla="*/ 508 w 4657413"/>
              <a:gd name="connsiteY2" fmla="*/ 1485935 h 2818212"/>
              <a:gd name="connsiteX3" fmla="*/ 545692 w 4657413"/>
              <a:gd name="connsiteY3" fmla="*/ 2674476 h 2818212"/>
              <a:gd name="connsiteX4" fmla="*/ 1907070 w 4657413"/>
              <a:gd name="connsiteY4" fmla="*/ 2794472 h 2818212"/>
              <a:gd name="connsiteX5" fmla="*/ 3961139 w 4657413"/>
              <a:gd name="connsiteY5" fmla="*/ 2648045 h 2818212"/>
              <a:gd name="connsiteX6" fmla="*/ 4648651 w 4657413"/>
              <a:gd name="connsiteY6" fmla="*/ 1454541 h 2818212"/>
              <a:gd name="connsiteX7" fmla="*/ 4056128 w 4657413"/>
              <a:gd name="connsiteY7" fmla="*/ 101128 h 2818212"/>
              <a:gd name="connsiteX8" fmla="*/ 2234876 w 4657413"/>
              <a:gd name="connsiteY8" fmla="*/ 102361 h 2818212"/>
              <a:gd name="connsiteX0" fmla="*/ 2234876 w 4657413"/>
              <a:gd name="connsiteY0" fmla="*/ 102361 h 2740640"/>
              <a:gd name="connsiteX1" fmla="*/ 488188 w 4657413"/>
              <a:gd name="connsiteY1" fmla="*/ 135665 h 2740640"/>
              <a:gd name="connsiteX2" fmla="*/ 508 w 4657413"/>
              <a:gd name="connsiteY2" fmla="*/ 1485935 h 2740640"/>
              <a:gd name="connsiteX3" fmla="*/ 545692 w 4657413"/>
              <a:gd name="connsiteY3" fmla="*/ 2674476 h 2740640"/>
              <a:gd name="connsiteX4" fmla="*/ 1823193 w 4657413"/>
              <a:gd name="connsiteY4" fmla="*/ 2594472 h 2740640"/>
              <a:gd name="connsiteX5" fmla="*/ 3961139 w 4657413"/>
              <a:gd name="connsiteY5" fmla="*/ 2648045 h 2740640"/>
              <a:gd name="connsiteX6" fmla="*/ 4648651 w 4657413"/>
              <a:gd name="connsiteY6" fmla="*/ 1454541 h 2740640"/>
              <a:gd name="connsiteX7" fmla="*/ 4056128 w 4657413"/>
              <a:gd name="connsiteY7" fmla="*/ 101128 h 2740640"/>
              <a:gd name="connsiteX8" fmla="*/ 2234876 w 4657413"/>
              <a:gd name="connsiteY8" fmla="*/ 102361 h 2740640"/>
              <a:gd name="connsiteX0" fmla="*/ 2822910 w 4656279"/>
              <a:gd name="connsiteY0" fmla="*/ 174292 h 2712570"/>
              <a:gd name="connsiteX1" fmla="*/ 489082 w 4656279"/>
              <a:gd name="connsiteY1" fmla="*/ 107595 h 2712570"/>
              <a:gd name="connsiteX2" fmla="*/ 1402 w 4656279"/>
              <a:gd name="connsiteY2" fmla="*/ 1457865 h 2712570"/>
              <a:gd name="connsiteX3" fmla="*/ 546586 w 4656279"/>
              <a:gd name="connsiteY3" fmla="*/ 2646406 h 2712570"/>
              <a:gd name="connsiteX4" fmla="*/ 1824087 w 4656279"/>
              <a:gd name="connsiteY4" fmla="*/ 2566402 h 2712570"/>
              <a:gd name="connsiteX5" fmla="*/ 3962033 w 4656279"/>
              <a:gd name="connsiteY5" fmla="*/ 2619975 h 2712570"/>
              <a:gd name="connsiteX6" fmla="*/ 4649545 w 4656279"/>
              <a:gd name="connsiteY6" fmla="*/ 1426471 h 2712570"/>
              <a:gd name="connsiteX7" fmla="*/ 4057022 w 4656279"/>
              <a:gd name="connsiteY7" fmla="*/ 73058 h 2712570"/>
              <a:gd name="connsiteX8" fmla="*/ 2822910 w 4656279"/>
              <a:gd name="connsiteY8" fmla="*/ 174292 h 271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56279" h="2712570">
                <a:moveTo>
                  <a:pt x="2822910" y="174292"/>
                </a:moveTo>
                <a:cubicBezTo>
                  <a:pt x="2228253" y="180048"/>
                  <a:pt x="959333" y="-106334"/>
                  <a:pt x="489082" y="107595"/>
                </a:cubicBezTo>
                <a:cubicBezTo>
                  <a:pt x="18831" y="321524"/>
                  <a:pt x="-8182" y="1034730"/>
                  <a:pt x="1402" y="1457865"/>
                </a:cubicBezTo>
                <a:cubicBezTo>
                  <a:pt x="10986" y="1881000"/>
                  <a:pt x="242805" y="2461650"/>
                  <a:pt x="546586" y="2646406"/>
                </a:cubicBezTo>
                <a:cubicBezTo>
                  <a:pt x="850367" y="2831162"/>
                  <a:pt x="1254846" y="2570807"/>
                  <a:pt x="1824087" y="2566402"/>
                </a:cubicBezTo>
                <a:cubicBezTo>
                  <a:pt x="2393328" y="2561997"/>
                  <a:pt x="3491123" y="2809964"/>
                  <a:pt x="3962033" y="2619975"/>
                </a:cubicBezTo>
                <a:cubicBezTo>
                  <a:pt x="4432943" y="2429987"/>
                  <a:pt x="4589914" y="1898765"/>
                  <a:pt x="4649545" y="1426471"/>
                </a:cubicBezTo>
                <a:cubicBezTo>
                  <a:pt x="4709176" y="954177"/>
                  <a:pt x="4361461" y="281755"/>
                  <a:pt x="4057022" y="73058"/>
                </a:cubicBezTo>
                <a:cubicBezTo>
                  <a:pt x="3752583" y="-135639"/>
                  <a:pt x="3417567" y="168536"/>
                  <a:pt x="2822910" y="174292"/>
                </a:cubicBezTo>
                <a:close/>
              </a:path>
            </a:pathLst>
          </a:custGeom>
          <a:solidFill>
            <a:srgbClr val="8F0F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t Medium"/>
              <a:ea typeface="+mn-ea"/>
              <a:cs typeface="+mn-cs"/>
            </a:endParaRPr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2A4B10B2-ADE5-D777-D493-BBA6BC21F3B1}"/>
              </a:ext>
            </a:extLst>
          </p:cNvPr>
          <p:cNvSpPr/>
          <p:nvPr/>
        </p:nvSpPr>
        <p:spPr>
          <a:xfrm>
            <a:off x="8357290" y="2293406"/>
            <a:ext cx="3367041" cy="2828426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42813"/>
              <a:gd name="connsiteY0" fmla="*/ 52749 h 2676838"/>
              <a:gd name="connsiteX1" fmla="*/ 487794 w 4742813"/>
              <a:gd name="connsiteY1" fmla="*/ 273554 h 2676838"/>
              <a:gd name="connsiteX2" fmla="*/ 114 w 4742813"/>
              <a:gd name="connsiteY2" fmla="*/ 1623824 h 2676838"/>
              <a:gd name="connsiteX3" fmla="*/ 518274 w 4742813"/>
              <a:gd name="connsiteY3" fmla="*/ 2526175 h 2676838"/>
              <a:gd name="connsiteX4" fmla="*/ 2514714 w 4742813"/>
              <a:gd name="connsiteY4" fmla="*/ 2492504 h 2676838"/>
              <a:gd name="connsiteX5" fmla="*/ 4419714 w 4742813"/>
              <a:gd name="connsiteY5" fmla="*/ 2631851 h 2676838"/>
              <a:gd name="connsiteX6" fmla="*/ 4732134 w 4742813"/>
              <a:gd name="connsiteY6" fmla="*/ 1592430 h 2676838"/>
              <a:gd name="connsiteX7" fmla="*/ 3967221 w 4742813"/>
              <a:gd name="connsiteY7" fmla="*/ 155180 h 2676838"/>
              <a:gd name="connsiteX8" fmla="*/ 1966074 w 4742813"/>
              <a:gd name="connsiteY8" fmla="*/ 52749 h 2676838"/>
              <a:gd name="connsiteX0" fmla="*/ 1966074 w 4565430"/>
              <a:gd name="connsiteY0" fmla="*/ 21271 h 2681247"/>
              <a:gd name="connsiteX1" fmla="*/ 487794 w 4565430"/>
              <a:gd name="connsiteY1" fmla="*/ 242076 h 2681247"/>
              <a:gd name="connsiteX2" fmla="*/ 114 w 4565430"/>
              <a:gd name="connsiteY2" fmla="*/ 1592346 h 2681247"/>
              <a:gd name="connsiteX3" fmla="*/ 518274 w 4565430"/>
              <a:gd name="connsiteY3" fmla="*/ 2494697 h 2681247"/>
              <a:gd name="connsiteX4" fmla="*/ 2514714 w 4565430"/>
              <a:gd name="connsiteY4" fmla="*/ 2461026 h 2681247"/>
              <a:gd name="connsiteX5" fmla="*/ 4419714 w 4565430"/>
              <a:gd name="connsiteY5" fmla="*/ 2600373 h 2681247"/>
              <a:gd name="connsiteX6" fmla="*/ 4421360 w 4565430"/>
              <a:gd name="connsiteY6" fmla="*/ 1036507 h 2681247"/>
              <a:gd name="connsiteX7" fmla="*/ 3967221 w 4565430"/>
              <a:gd name="connsiteY7" fmla="*/ 123702 h 2681247"/>
              <a:gd name="connsiteX8" fmla="*/ 1966074 w 4565430"/>
              <a:gd name="connsiteY8" fmla="*/ 21271 h 2681247"/>
              <a:gd name="connsiteX0" fmla="*/ 1966074 w 4565430"/>
              <a:gd name="connsiteY0" fmla="*/ 21271 h 2681249"/>
              <a:gd name="connsiteX1" fmla="*/ 487794 w 4565430"/>
              <a:gd name="connsiteY1" fmla="*/ 242076 h 2681249"/>
              <a:gd name="connsiteX2" fmla="*/ 114 w 4565430"/>
              <a:gd name="connsiteY2" fmla="*/ 1592346 h 2681249"/>
              <a:gd name="connsiteX3" fmla="*/ 518274 w 4565430"/>
              <a:gd name="connsiteY3" fmla="*/ 2494697 h 2681249"/>
              <a:gd name="connsiteX4" fmla="*/ 2514714 w 4565430"/>
              <a:gd name="connsiteY4" fmla="*/ 2461026 h 2681249"/>
              <a:gd name="connsiteX5" fmla="*/ 4419714 w 4565430"/>
              <a:gd name="connsiteY5" fmla="*/ 2600373 h 2681249"/>
              <a:gd name="connsiteX6" fmla="*/ 4421360 w 4565430"/>
              <a:gd name="connsiteY6" fmla="*/ 1036507 h 2681249"/>
              <a:gd name="connsiteX7" fmla="*/ 3967221 w 4565430"/>
              <a:gd name="connsiteY7" fmla="*/ 123702 h 2681249"/>
              <a:gd name="connsiteX8" fmla="*/ 1966074 w 4565430"/>
              <a:gd name="connsiteY8" fmla="*/ 21271 h 2681249"/>
              <a:gd name="connsiteX0" fmla="*/ 1966074 w 4640401"/>
              <a:gd name="connsiteY0" fmla="*/ 21271 h 2681247"/>
              <a:gd name="connsiteX1" fmla="*/ 487794 w 4640401"/>
              <a:gd name="connsiteY1" fmla="*/ 242076 h 2681247"/>
              <a:gd name="connsiteX2" fmla="*/ 114 w 4640401"/>
              <a:gd name="connsiteY2" fmla="*/ 1592346 h 2681247"/>
              <a:gd name="connsiteX3" fmla="*/ 518274 w 4640401"/>
              <a:gd name="connsiteY3" fmla="*/ 2494697 h 2681247"/>
              <a:gd name="connsiteX4" fmla="*/ 2514714 w 4640401"/>
              <a:gd name="connsiteY4" fmla="*/ 2461026 h 2681247"/>
              <a:gd name="connsiteX5" fmla="*/ 4419714 w 4640401"/>
              <a:gd name="connsiteY5" fmla="*/ 2600373 h 2681247"/>
              <a:gd name="connsiteX6" fmla="*/ 4421360 w 4640401"/>
              <a:gd name="connsiteY6" fmla="*/ 1036507 h 2681247"/>
              <a:gd name="connsiteX7" fmla="*/ 3967221 w 4640401"/>
              <a:gd name="connsiteY7" fmla="*/ 123702 h 2681247"/>
              <a:gd name="connsiteX8" fmla="*/ 1966074 w 4640401"/>
              <a:gd name="connsiteY8" fmla="*/ 21271 h 2681247"/>
              <a:gd name="connsiteX0" fmla="*/ 1966074 w 4621548"/>
              <a:gd name="connsiteY0" fmla="*/ 21271 h 2681249"/>
              <a:gd name="connsiteX1" fmla="*/ 487794 w 4621548"/>
              <a:gd name="connsiteY1" fmla="*/ 242076 h 2681249"/>
              <a:gd name="connsiteX2" fmla="*/ 114 w 4621548"/>
              <a:gd name="connsiteY2" fmla="*/ 1592346 h 2681249"/>
              <a:gd name="connsiteX3" fmla="*/ 518274 w 4621548"/>
              <a:gd name="connsiteY3" fmla="*/ 2494697 h 2681249"/>
              <a:gd name="connsiteX4" fmla="*/ 2514714 w 4621548"/>
              <a:gd name="connsiteY4" fmla="*/ 2461026 h 2681249"/>
              <a:gd name="connsiteX5" fmla="*/ 4419714 w 4621548"/>
              <a:gd name="connsiteY5" fmla="*/ 2600373 h 2681249"/>
              <a:gd name="connsiteX6" fmla="*/ 4421360 w 4621548"/>
              <a:gd name="connsiteY6" fmla="*/ 1036507 h 2681249"/>
              <a:gd name="connsiteX7" fmla="*/ 3967221 w 4621548"/>
              <a:gd name="connsiteY7" fmla="*/ 123702 h 2681249"/>
              <a:gd name="connsiteX8" fmla="*/ 1966074 w 4621548"/>
              <a:gd name="connsiteY8" fmla="*/ 21271 h 2681249"/>
              <a:gd name="connsiteX0" fmla="*/ 1966074 w 4599620"/>
              <a:gd name="connsiteY0" fmla="*/ 95978 h 2755955"/>
              <a:gd name="connsiteX1" fmla="*/ 487794 w 4599620"/>
              <a:gd name="connsiteY1" fmla="*/ 316783 h 2755955"/>
              <a:gd name="connsiteX2" fmla="*/ 114 w 4599620"/>
              <a:gd name="connsiteY2" fmla="*/ 1667053 h 2755955"/>
              <a:gd name="connsiteX3" fmla="*/ 518274 w 4599620"/>
              <a:gd name="connsiteY3" fmla="*/ 2569404 h 2755955"/>
              <a:gd name="connsiteX4" fmla="*/ 2514714 w 4599620"/>
              <a:gd name="connsiteY4" fmla="*/ 2535733 h 2755955"/>
              <a:gd name="connsiteX5" fmla="*/ 4419714 w 4599620"/>
              <a:gd name="connsiteY5" fmla="*/ 2675080 h 2755955"/>
              <a:gd name="connsiteX6" fmla="*/ 4421360 w 4599620"/>
              <a:gd name="connsiteY6" fmla="*/ 1111214 h 2755955"/>
              <a:gd name="connsiteX7" fmla="*/ 3548351 w 4599620"/>
              <a:gd name="connsiteY7" fmla="*/ 79986 h 2755955"/>
              <a:gd name="connsiteX8" fmla="*/ 1966074 w 4599620"/>
              <a:gd name="connsiteY8" fmla="*/ 95978 h 2755955"/>
              <a:gd name="connsiteX0" fmla="*/ 1966074 w 4536852"/>
              <a:gd name="connsiteY0" fmla="*/ 99730 h 2756159"/>
              <a:gd name="connsiteX1" fmla="*/ 487794 w 4536852"/>
              <a:gd name="connsiteY1" fmla="*/ 320535 h 2756159"/>
              <a:gd name="connsiteX2" fmla="*/ 114 w 4536852"/>
              <a:gd name="connsiteY2" fmla="*/ 1670805 h 2756159"/>
              <a:gd name="connsiteX3" fmla="*/ 518274 w 4536852"/>
              <a:gd name="connsiteY3" fmla="*/ 2573156 h 2756159"/>
              <a:gd name="connsiteX4" fmla="*/ 2514714 w 4536852"/>
              <a:gd name="connsiteY4" fmla="*/ 2539485 h 2756159"/>
              <a:gd name="connsiteX5" fmla="*/ 4419714 w 4536852"/>
              <a:gd name="connsiteY5" fmla="*/ 2678832 h 2756159"/>
              <a:gd name="connsiteX6" fmla="*/ 4245705 w 4536852"/>
              <a:gd name="connsiteY6" fmla="*/ 1165719 h 2756159"/>
              <a:gd name="connsiteX7" fmla="*/ 3548351 w 4536852"/>
              <a:gd name="connsiteY7" fmla="*/ 83738 h 2756159"/>
              <a:gd name="connsiteX8" fmla="*/ 1966074 w 4536852"/>
              <a:gd name="connsiteY8" fmla="*/ 99730 h 2756159"/>
              <a:gd name="connsiteX0" fmla="*/ 1966074 w 4675770"/>
              <a:gd name="connsiteY0" fmla="*/ 99730 h 2634471"/>
              <a:gd name="connsiteX1" fmla="*/ 487794 w 4675770"/>
              <a:gd name="connsiteY1" fmla="*/ 320535 h 2634471"/>
              <a:gd name="connsiteX2" fmla="*/ 114 w 4675770"/>
              <a:gd name="connsiteY2" fmla="*/ 1670805 h 2634471"/>
              <a:gd name="connsiteX3" fmla="*/ 518274 w 4675770"/>
              <a:gd name="connsiteY3" fmla="*/ 2573156 h 2634471"/>
              <a:gd name="connsiteX4" fmla="*/ 2514714 w 4675770"/>
              <a:gd name="connsiteY4" fmla="*/ 2539485 h 2634471"/>
              <a:gd name="connsiteX5" fmla="*/ 4581859 w 4675770"/>
              <a:gd name="connsiteY5" fmla="*/ 2425068 h 2634471"/>
              <a:gd name="connsiteX6" fmla="*/ 4245705 w 4675770"/>
              <a:gd name="connsiteY6" fmla="*/ 1165719 h 2634471"/>
              <a:gd name="connsiteX7" fmla="*/ 3548351 w 4675770"/>
              <a:gd name="connsiteY7" fmla="*/ 83738 h 2634471"/>
              <a:gd name="connsiteX8" fmla="*/ 1966074 w 4675770"/>
              <a:gd name="connsiteY8" fmla="*/ 99730 h 2634471"/>
              <a:gd name="connsiteX0" fmla="*/ 2047112 w 4756807"/>
              <a:gd name="connsiteY0" fmla="*/ 99730 h 2604556"/>
              <a:gd name="connsiteX1" fmla="*/ 568832 w 4756807"/>
              <a:gd name="connsiteY1" fmla="*/ 320535 h 2604556"/>
              <a:gd name="connsiteX2" fmla="*/ 81 w 4756807"/>
              <a:gd name="connsiteY2" fmla="*/ 2076825 h 2604556"/>
              <a:gd name="connsiteX3" fmla="*/ 599312 w 4756807"/>
              <a:gd name="connsiteY3" fmla="*/ 2573156 h 2604556"/>
              <a:gd name="connsiteX4" fmla="*/ 2595752 w 4756807"/>
              <a:gd name="connsiteY4" fmla="*/ 2539485 h 2604556"/>
              <a:gd name="connsiteX5" fmla="*/ 4662897 w 4756807"/>
              <a:gd name="connsiteY5" fmla="*/ 2425068 h 2604556"/>
              <a:gd name="connsiteX6" fmla="*/ 4326743 w 4756807"/>
              <a:gd name="connsiteY6" fmla="*/ 1165719 h 2604556"/>
              <a:gd name="connsiteX7" fmla="*/ 3629389 w 4756807"/>
              <a:gd name="connsiteY7" fmla="*/ 83738 h 2604556"/>
              <a:gd name="connsiteX8" fmla="*/ 2047112 w 4756807"/>
              <a:gd name="connsiteY8" fmla="*/ 99730 h 2604556"/>
              <a:gd name="connsiteX0" fmla="*/ 2061345 w 4771040"/>
              <a:gd name="connsiteY0" fmla="*/ 99730 h 2604556"/>
              <a:gd name="connsiteX1" fmla="*/ 583065 w 4771040"/>
              <a:gd name="connsiteY1" fmla="*/ 320535 h 2604556"/>
              <a:gd name="connsiteX2" fmla="*/ 219602 w 4771040"/>
              <a:gd name="connsiteY2" fmla="*/ 1070951 h 2604556"/>
              <a:gd name="connsiteX3" fmla="*/ 14314 w 4771040"/>
              <a:gd name="connsiteY3" fmla="*/ 2076825 h 2604556"/>
              <a:gd name="connsiteX4" fmla="*/ 613545 w 4771040"/>
              <a:gd name="connsiteY4" fmla="*/ 2573156 h 2604556"/>
              <a:gd name="connsiteX5" fmla="*/ 2609985 w 4771040"/>
              <a:gd name="connsiteY5" fmla="*/ 2539485 h 2604556"/>
              <a:gd name="connsiteX6" fmla="*/ 4677130 w 4771040"/>
              <a:gd name="connsiteY6" fmla="*/ 2425068 h 2604556"/>
              <a:gd name="connsiteX7" fmla="*/ 4340976 w 4771040"/>
              <a:gd name="connsiteY7" fmla="*/ 1165719 h 2604556"/>
              <a:gd name="connsiteX8" fmla="*/ 3643622 w 4771040"/>
              <a:gd name="connsiteY8" fmla="*/ 83738 h 2604556"/>
              <a:gd name="connsiteX9" fmla="*/ 2061345 w 4771040"/>
              <a:gd name="connsiteY9" fmla="*/ 99730 h 2604556"/>
              <a:gd name="connsiteX0" fmla="*/ 2053438 w 4763133"/>
              <a:gd name="connsiteY0" fmla="*/ 99730 h 2604556"/>
              <a:gd name="connsiteX1" fmla="*/ 575158 w 4763133"/>
              <a:gd name="connsiteY1" fmla="*/ 320535 h 2604556"/>
              <a:gd name="connsiteX2" fmla="*/ 306278 w 4763133"/>
              <a:gd name="connsiteY2" fmla="*/ 1104785 h 2604556"/>
              <a:gd name="connsiteX3" fmla="*/ 6407 w 4763133"/>
              <a:gd name="connsiteY3" fmla="*/ 2076825 h 2604556"/>
              <a:gd name="connsiteX4" fmla="*/ 605638 w 4763133"/>
              <a:gd name="connsiteY4" fmla="*/ 2573156 h 2604556"/>
              <a:gd name="connsiteX5" fmla="*/ 2602078 w 4763133"/>
              <a:gd name="connsiteY5" fmla="*/ 2539485 h 2604556"/>
              <a:gd name="connsiteX6" fmla="*/ 4669223 w 4763133"/>
              <a:gd name="connsiteY6" fmla="*/ 2425068 h 2604556"/>
              <a:gd name="connsiteX7" fmla="*/ 4333069 w 4763133"/>
              <a:gd name="connsiteY7" fmla="*/ 1165719 h 2604556"/>
              <a:gd name="connsiteX8" fmla="*/ 3635715 w 4763133"/>
              <a:gd name="connsiteY8" fmla="*/ 83738 h 2604556"/>
              <a:gd name="connsiteX9" fmla="*/ 2053438 w 4763133"/>
              <a:gd name="connsiteY9" fmla="*/ 99730 h 2604556"/>
              <a:gd name="connsiteX0" fmla="*/ 2013920 w 4723615"/>
              <a:gd name="connsiteY0" fmla="*/ 99730 h 2584881"/>
              <a:gd name="connsiteX1" fmla="*/ 535640 w 4723615"/>
              <a:gd name="connsiteY1" fmla="*/ 320535 h 2584881"/>
              <a:gd name="connsiteX2" fmla="*/ 266760 w 4723615"/>
              <a:gd name="connsiteY2" fmla="*/ 1104785 h 2584881"/>
              <a:gd name="connsiteX3" fmla="*/ 7425 w 4723615"/>
              <a:gd name="connsiteY3" fmla="*/ 2347505 h 2584881"/>
              <a:gd name="connsiteX4" fmla="*/ 566120 w 4723615"/>
              <a:gd name="connsiteY4" fmla="*/ 2573156 h 2584881"/>
              <a:gd name="connsiteX5" fmla="*/ 2562560 w 4723615"/>
              <a:gd name="connsiteY5" fmla="*/ 2539485 h 2584881"/>
              <a:gd name="connsiteX6" fmla="*/ 4629705 w 4723615"/>
              <a:gd name="connsiteY6" fmla="*/ 2425068 h 2584881"/>
              <a:gd name="connsiteX7" fmla="*/ 4293551 w 4723615"/>
              <a:gd name="connsiteY7" fmla="*/ 1165719 h 2584881"/>
              <a:gd name="connsiteX8" fmla="*/ 3596197 w 4723615"/>
              <a:gd name="connsiteY8" fmla="*/ 83738 h 2584881"/>
              <a:gd name="connsiteX9" fmla="*/ 2013920 w 4723615"/>
              <a:gd name="connsiteY9" fmla="*/ 99730 h 2584881"/>
              <a:gd name="connsiteX0" fmla="*/ 2018737 w 4728432"/>
              <a:gd name="connsiteY0" fmla="*/ 99730 h 2896906"/>
              <a:gd name="connsiteX1" fmla="*/ 540457 w 4728432"/>
              <a:gd name="connsiteY1" fmla="*/ 320535 h 2896906"/>
              <a:gd name="connsiteX2" fmla="*/ 271577 w 4728432"/>
              <a:gd name="connsiteY2" fmla="*/ 1104785 h 2896906"/>
              <a:gd name="connsiteX3" fmla="*/ 12242 w 4728432"/>
              <a:gd name="connsiteY3" fmla="*/ 2347505 h 2896906"/>
              <a:gd name="connsiteX4" fmla="*/ 679032 w 4728432"/>
              <a:gd name="connsiteY4" fmla="*/ 2894591 h 2896906"/>
              <a:gd name="connsiteX5" fmla="*/ 2567377 w 4728432"/>
              <a:gd name="connsiteY5" fmla="*/ 2539485 h 2896906"/>
              <a:gd name="connsiteX6" fmla="*/ 4634522 w 4728432"/>
              <a:gd name="connsiteY6" fmla="*/ 2425068 h 2896906"/>
              <a:gd name="connsiteX7" fmla="*/ 4298368 w 4728432"/>
              <a:gd name="connsiteY7" fmla="*/ 1165719 h 2896906"/>
              <a:gd name="connsiteX8" fmla="*/ 3601014 w 4728432"/>
              <a:gd name="connsiteY8" fmla="*/ 83738 h 2896906"/>
              <a:gd name="connsiteX9" fmla="*/ 2018737 w 4728432"/>
              <a:gd name="connsiteY9" fmla="*/ 99730 h 2896906"/>
              <a:gd name="connsiteX0" fmla="*/ 2018737 w 4728432"/>
              <a:gd name="connsiteY0" fmla="*/ 99730 h 2909754"/>
              <a:gd name="connsiteX1" fmla="*/ 540457 w 4728432"/>
              <a:gd name="connsiteY1" fmla="*/ 320535 h 2909754"/>
              <a:gd name="connsiteX2" fmla="*/ 271577 w 4728432"/>
              <a:gd name="connsiteY2" fmla="*/ 1104785 h 2909754"/>
              <a:gd name="connsiteX3" fmla="*/ 12243 w 4728432"/>
              <a:gd name="connsiteY3" fmla="*/ 1975319 h 2909754"/>
              <a:gd name="connsiteX4" fmla="*/ 679032 w 4728432"/>
              <a:gd name="connsiteY4" fmla="*/ 2894591 h 2909754"/>
              <a:gd name="connsiteX5" fmla="*/ 2567377 w 4728432"/>
              <a:gd name="connsiteY5" fmla="*/ 2539485 h 2909754"/>
              <a:gd name="connsiteX6" fmla="*/ 4634522 w 4728432"/>
              <a:gd name="connsiteY6" fmla="*/ 2425068 h 2909754"/>
              <a:gd name="connsiteX7" fmla="*/ 4298368 w 4728432"/>
              <a:gd name="connsiteY7" fmla="*/ 1165719 h 2909754"/>
              <a:gd name="connsiteX8" fmla="*/ 3601014 w 4728432"/>
              <a:gd name="connsiteY8" fmla="*/ 83738 h 2909754"/>
              <a:gd name="connsiteX9" fmla="*/ 2018737 w 4728432"/>
              <a:gd name="connsiteY9" fmla="*/ 99730 h 2909754"/>
              <a:gd name="connsiteX0" fmla="*/ 2018737 w 4728432"/>
              <a:gd name="connsiteY0" fmla="*/ 99730 h 2909754"/>
              <a:gd name="connsiteX1" fmla="*/ 540457 w 4728432"/>
              <a:gd name="connsiteY1" fmla="*/ 320535 h 2909754"/>
              <a:gd name="connsiteX2" fmla="*/ 271577 w 4728432"/>
              <a:gd name="connsiteY2" fmla="*/ 1104785 h 2909754"/>
              <a:gd name="connsiteX3" fmla="*/ 12243 w 4728432"/>
              <a:gd name="connsiteY3" fmla="*/ 1975319 h 2909754"/>
              <a:gd name="connsiteX4" fmla="*/ 679032 w 4728432"/>
              <a:gd name="connsiteY4" fmla="*/ 2894591 h 2909754"/>
              <a:gd name="connsiteX5" fmla="*/ 2567377 w 4728432"/>
              <a:gd name="connsiteY5" fmla="*/ 2539485 h 2909754"/>
              <a:gd name="connsiteX6" fmla="*/ 4634522 w 4728432"/>
              <a:gd name="connsiteY6" fmla="*/ 2425068 h 2909754"/>
              <a:gd name="connsiteX7" fmla="*/ 4298368 w 4728432"/>
              <a:gd name="connsiteY7" fmla="*/ 1165719 h 2909754"/>
              <a:gd name="connsiteX8" fmla="*/ 3601014 w 4728432"/>
              <a:gd name="connsiteY8" fmla="*/ 83738 h 2909754"/>
              <a:gd name="connsiteX9" fmla="*/ 2018737 w 4728432"/>
              <a:gd name="connsiteY9" fmla="*/ 99730 h 2909754"/>
              <a:gd name="connsiteX0" fmla="*/ 2018737 w 4716507"/>
              <a:gd name="connsiteY0" fmla="*/ 99730 h 2909215"/>
              <a:gd name="connsiteX1" fmla="*/ 540457 w 4716507"/>
              <a:gd name="connsiteY1" fmla="*/ 320535 h 2909215"/>
              <a:gd name="connsiteX2" fmla="*/ 271577 w 4716507"/>
              <a:gd name="connsiteY2" fmla="*/ 1104785 h 2909215"/>
              <a:gd name="connsiteX3" fmla="*/ 12243 w 4716507"/>
              <a:gd name="connsiteY3" fmla="*/ 1975319 h 2909215"/>
              <a:gd name="connsiteX4" fmla="*/ 679032 w 4716507"/>
              <a:gd name="connsiteY4" fmla="*/ 2894591 h 2909215"/>
              <a:gd name="connsiteX5" fmla="*/ 2567377 w 4716507"/>
              <a:gd name="connsiteY5" fmla="*/ 2539485 h 2909215"/>
              <a:gd name="connsiteX6" fmla="*/ 4621010 w 4716507"/>
              <a:gd name="connsiteY6" fmla="*/ 2526572 h 2909215"/>
              <a:gd name="connsiteX7" fmla="*/ 4298368 w 4716507"/>
              <a:gd name="connsiteY7" fmla="*/ 1165719 h 2909215"/>
              <a:gd name="connsiteX8" fmla="*/ 3601014 w 4716507"/>
              <a:gd name="connsiteY8" fmla="*/ 83738 h 2909215"/>
              <a:gd name="connsiteX9" fmla="*/ 2018737 w 4716507"/>
              <a:gd name="connsiteY9" fmla="*/ 99730 h 2909215"/>
              <a:gd name="connsiteX0" fmla="*/ 2018737 w 4714563"/>
              <a:gd name="connsiteY0" fmla="*/ 99730 h 2908474"/>
              <a:gd name="connsiteX1" fmla="*/ 540457 w 4714563"/>
              <a:gd name="connsiteY1" fmla="*/ 320535 h 2908474"/>
              <a:gd name="connsiteX2" fmla="*/ 271577 w 4714563"/>
              <a:gd name="connsiteY2" fmla="*/ 1104785 h 2908474"/>
              <a:gd name="connsiteX3" fmla="*/ 12243 w 4714563"/>
              <a:gd name="connsiteY3" fmla="*/ 1975319 h 2908474"/>
              <a:gd name="connsiteX4" fmla="*/ 679032 w 4714563"/>
              <a:gd name="connsiteY4" fmla="*/ 2894591 h 2908474"/>
              <a:gd name="connsiteX5" fmla="*/ 2567377 w 4714563"/>
              <a:gd name="connsiteY5" fmla="*/ 2539485 h 2908474"/>
              <a:gd name="connsiteX6" fmla="*/ 2595636 w 4714563"/>
              <a:gd name="connsiteY6" fmla="*/ 2678118 h 2908474"/>
              <a:gd name="connsiteX7" fmla="*/ 4621010 w 4714563"/>
              <a:gd name="connsiteY7" fmla="*/ 2526572 h 2908474"/>
              <a:gd name="connsiteX8" fmla="*/ 4298368 w 4714563"/>
              <a:gd name="connsiteY8" fmla="*/ 1165719 h 2908474"/>
              <a:gd name="connsiteX9" fmla="*/ 3601014 w 4714563"/>
              <a:gd name="connsiteY9" fmla="*/ 83738 h 2908474"/>
              <a:gd name="connsiteX10" fmla="*/ 2018737 w 4714563"/>
              <a:gd name="connsiteY10" fmla="*/ 99730 h 2908474"/>
              <a:gd name="connsiteX0" fmla="*/ 2018737 w 4714563"/>
              <a:gd name="connsiteY0" fmla="*/ 99730 h 2923529"/>
              <a:gd name="connsiteX1" fmla="*/ 540457 w 4714563"/>
              <a:gd name="connsiteY1" fmla="*/ 320535 h 2923529"/>
              <a:gd name="connsiteX2" fmla="*/ 271577 w 4714563"/>
              <a:gd name="connsiteY2" fmla="*/ 1104785 h 2923529"/>
              <a:gd name="connsiteX3" fmla="*/ 12243 w 4714563"/>
              <a:gd name="connsiteY3" fmla="*/ 1975319 h 2923529"/>
              <a:gd name="connsiteX4" fmla="*/ 679032 w 4714563"/>
              <a:gd name="connsiteY4" fmla="*/ 2894591 h 2923529"/>
              <a:gd name="connsiteX5" fmla="*/ 2595636 w 4714563"/>
              <a:gd name="connsiteY5" fmla="*/ 2678118 h 2923529"/>
              <a:gd name="connsiteX6" fmla="*/ 4621010 w 4714563"/>
              <a:gd name="connsiteY6" fmla="*/ 2526572 h 2923529"/>
              <a:gd name="connsiteX7" fmla="*/ 4298368 w 4714563"/>
              <a:gd name="connsiteY7" fmla="*/ 1165719 h 2923529"/>
              <a:gd name="connsiteX8" fmla="*/ 3601014 w 4714563"/>
              <a:gd name="connsiteY8" fmla="*/ 83738 h 2923529"/>
              <a:gd name="connsiteX9" fmla="*/ 2018737 w 4714563"/>
              <a:gd name="connsiteY9" fmla="*/ 99730 h 2923529"/>
              <a:gd name="connsiteX0" fmla="*/ 2018737 w 4776168"/>
              <a:gd name="connsiteY0" fmla="*/ 99730 h 2919170"/>
              <a:gd name="connsiteX1" fmla="*/ 540457 w 4776168"/>
              <a:gd name="connsiteY1" fmla="*/ 320535 h 2919170"/>
              <a:gd name="connsiteX2" fmla="*/ 271577 w 4776168"/>
              <a:gd name="connsiteY2" fmla="*/ 1104785 h 2919170"/>
              <a:gd name="connsiteX3" fmla="*/ 12243 w 4776168"/>
              <a:gd name="connsiteY3" fmla="*/ 1975319 h 2919170"/>
              <a:gd name="connsiteX4" fmla="*/ 679032 w 4776168"/>
              <a:gd name="connsiteY4" fmla="*/ 2894591 h 2919170"/>
              <a:gd name="connsiteX5" fmla="*/ 1717360 w 4776168"/>
              <a:gd name="connsiteY5" fmla="*/ 2644283 h 2919170"/>
              <a:gd name="connsiteX6" fmla="*/ 4621010 w 4776168"/>
              <a:gd name="connsiteY6" fmla="*/ 2526572 h 2919170"/>
              <a:gd name="connsiteX7" fmla="*/ 4298368 w 4776168"/>
              <a:gd name="connsiteY7" fmla="*/ 1165719 h 2919170"/>
              <a:gd name="connsiteX8" fmla="*/ 3601014 w 4776168"/>
              <a:gd name="connsiteY8" fmla="*/ 83738 h 2919170"/>
              <a:gd name="connsiteX9" fmla="*/ 2018737 w 4776168"/>
              <a:gd name="connsiteY9" fmla="*/ 99730 h 2919170"/>
              <a:gd name="connsiteX0" fmla="*/ 2018737 w 4799433"/>
              <a:gd name="connsiteY0" fmla="*/ 99730 h 2919168"/>
              <a:gd name="connsiteX1" fmla="*/ 540457 w 4799433"/>
              <a:gd name="connsiteY1" fmla="*/ 320535 h 2919168"/>
              <a:gd name="connsiteX2" fmla="*/ 271577 w 4799433"/>
              <a:gd name="connsiteY2" fmla="*/ 1104785 h 2919168"/>
              <a:gd name="connsiteX3" fmla="*/ 12243 w 4799433"/>
              <a:gd name="connsiteY3" fmla="*/ 1975319 h 2919168"/>
              <a:gd name="connsiteX4" fmla="*/ 679032 w 4799433"/>
              <a:gd name="connsiteY4" fmla="*/ 2894591 h 2919168"/>
              <a:gd name="connsiteX5" fmla="*/ 1717360 w 4799433"/>
              <a:gd name="connsiteY5" fmla="*/ 2644283 h 2919168"/>
              <a:gd name="connsiteX6" fmla="*/ 4648034 w 4799433"/>
              <a:gd name="connsiteY6" fmla="*/ 2526572 h 2919168"/>
              <a:gd name="connsiteX7" fmla="*/ 4298368 w 4799433"/>
              <a:gd name="connsiteY7" fmla="*/ 1165719 h 2919168"/>
              <a:gd name="connsiteX8" fmla="*/ 3601014 w 4799433"/>
              <a:gd name="connsiteY8" fmla="*/ 83738 h 2919168"/>
              <a:gd name="connsiteX9" fmla="*/ 2018737 w 4799433"/>
              <a:gd name="connsiteY9" fmla="*/ 99730 h 2919168"/>
              <a:gd name="connsiteX0" fmla="*/ 2018737 w 4754177"/>
              <a:gd name="connsiteY0" fmla="*/ 99730 h 2919170"/>
              <a:gd name="connsiteX1" fmla="*/ 540457 w 4754177"/>
              <a:gd name="connsiteY1" fmla="*/ 320535 h 2919170"/>
              <a:gd name="connsiteX2" fmla="*/ 271577 w 4754177"/>
              <a:gd name="connsiteY2" fmla="*/ 1104785 h 2919170"/>
              <a:gd name="connsiteX3" fmla="*/ 12243 w 4754177"/>
              <a:gd name="connsiteY3" fmla="*/ 1975319 h 2919170"/>
              <a:gd name="connsiteX4" fmla="*/ 679032 w 4754177"/>
              <a:gd name="connsiteY4" fmla="*/ 2894591 h 2919170"/>
              <a:gd name="connsiteX5" fmla="*/ 1717360 w 4754177"/>
              <a:gd name="connsiteY5" fmla="*/ 2644283 h 2919170"/>
              <a:gd name="connsiteX6" fmla="*/ 4648034 w 4754177"/>
              <a:gd name="connsiteY6" fmla="*/ 2526572 h 2919170"/>
              <a:gd name="connsiteX7" fmla="*/ 4298368 w 4754177"/>
              <a:gd name="connsiteY7" fmla="*/ 1165719 h 2919170"/>
              <a:gd name="connsiteX8" fmla="*/ 3601014 w 4754177"/>
              <a:gd name="connsiteY8" fmla="*/ 83738 h 2919170"/>
              <a:gd name="connsiteX9" fmla="*/ 2018737 w 4754177"/>
              <a:gd name="connsiteY9" fmla="*/ 99730 h 2919170"/>
              <a:gd name="connsiteX0" fmla="*/ 2018737 w 4850649"/>
              <a:gd name="connsiteY0" fmla="*/ 94729 h 2914167"/>
              <a:gd name="connsiteX1" fmla="*/ 540457 w 4850649"/>
              <a:gd name="connsiteY1" fmla="*/ 315534 h 2914167"/>
              <a:gd name="connsiteX2" fmla="*/ 271577 w 4850649"/>
              <a:gd name="connsiteY2" fmla="*/ 1099784 h 2914167"/>
              <a:gd name="connsiteX3" fmla="*/ 12243 w 4850649"/>
              <a:gd name="connsiteY3" fmla="*/ 1970318 h 2914167"/>
              <a:gd name="connsiteX4" fmla="*/ 679032 w 4850649"/>
              <a:gd name="connsiteY4" fmla="*/ 2889590 h 2914167"/>
              <a:gd name="connsiteX5" fmla="*/ 1717360 w 4850649"/>
              <a:gd name="connsiteY5" fmla="*/ 2639282 h 2914167"/>
              <a:gd name="connsiteX6" fmla="*/ 4648034 w 4850649"/>
              <a:gd name="connsiteY6" fmla="*/ 2521571 h 2914167"/>
              <a:gd name="connsiteX7" fmla="*/ 4487535 w 4850649"/>
              <a:gd name="connsiteY7" fmla="*/ 1093048 h 2914167"/>
              <a:gd name="connsiteX8" fmla="*/ 3601014 w 4850649"/>
              <a:gd name="connsiteY8" fmla="*/ 78737 h 2914167"/>
              <a:gd name="connsiteX9" fmla="*/ 2018737 w 4850649"/>
              <a:gd name="connsiteY9" fmla="*/ 94729 h 2914167"/>
              <a:gd name="connsiteX0" fmla="*/ 2018737 w 4814124"/>
              <a:gd name="connsiteY0" fmla="*/ 94729 h 2914169"/>
              <a:gd name="connsiteX1" fmla="*/ 540457 w 4814124"/>
              <a:gd name="connsiteY1" fmla="*/ 315534 h 2914169"/>
              <a:gd name="connsiteX2" fmla="*/ 271577 w 4814124"/>
              <a:gd name="connsiteY2" fmla="*/ 1099784 h 2914169"/>
              <a:gd name="connsiteX3" fmla="*/ 12243 w 4814124"/>
              <a:gd name="connsiteY3" fmla="*/ 1970318 h 2914169"/>
              <a:gd name="connsiteX4" fmla="*/ 679032 w 4814124"/>
              <a:gd name="connsiteY4" fmla="*/ 2889590 h 2914169"/>
              <a:gd name="connsiteX5" fmla="*/ 1717360 w 4814124"/>
              <a:gd name="connsiteY5" fmla="*/ 2639282 h 2914169"/>
              <a:gd name="connsiteX6" fmla="*/ 4648034 w 4814124"/>
              <a:gd name="connsiteY6" fmla="*/ 2521571 h 2914169"/>
              <a:gd name="connsiteX7" fmla="*/ 4487535 w 4814124"/>
              <a:gd name="connsiteY7" fmla="*/ 1093048 h 2914169"/>
              <a:gd name="connsiteX8" fmla="*/ 3601014 w 4814124"/>
              <a:gd name="connsiteY8" fmla="*/ 78737 h 2914169"/>
              <a:gd name="connsiteX9" fmla="*/ 2018737 w 4814124"/>
              <a:gd name="connsiteY9" fmla="*/ 94729 h 2914169"/>
              <a:gd name="connsiteX0" fmla="*/ 2018737 w 4814124"/>
              <a:gd name="connsiteY0" fmla="*/ 94729 h 2914167"/>
              <a:gd name="connsiteX1" fmla="*/ 540457 w 4814124"/>
              <a:gd name="connsiteY1" fmla="*/ 315534 h 2914167"/>
              <a:gd name="connsiteX2" fmla="*/ 271577 w 4814124"/>
              <a:gd name="connsiteY2" fmla="*/ 1099784 h 2914167"/>
              <a:gd name="connsiteX3" fmla="*/ 12243 w 4814124"/>
              <a:gd name="connsiteY3" fmla="*/ 1970318 h 2914167"/>
              <a:gd name="connsiteX4" fmla="*/ 679032 w 4814124"/>
              <a:gd name="connsiteY4" fmla="*/ 2889590 h 2914167"/>
              <a:gd name="connsiteX5" fmla="*/ 1717360 w 4814124"/>
              <a:gd name="connsiteY5" fmla="*/ 2639282 h 2914167"/>
              <a:gd name="connsiteX6" fmla="*/ 4648034 w 4814124"/>
              <a:gd name="connsiteY6" fmla="*/ 2521571 h 2914167"/>
              <a:gd name="connsiteX7" fmla="*/ 4487535 w 4814124"/>
              <a:gd name="connsiteY7" fmla="*/ 1093048 h 2914167"/>
              <a:gd name="connsiteX8" fmla="*/ 3601014 w 4814124"/>
              <a:gd name="connsiteY8" fmla="*/ 78737 h 2914167"/>
              <a:gd name="connsiteX9" fmla="*/ 2018737 w 4814124"/>
              <a:gd name="connsiteY9" fmla="*/ 94729 h 2914167"/>
              <a:gd name="connsiteX0" fmla="*/ 2018737 w 4734517"/>
              <a:gd name="connsiteY0" fmla="*/ 94729 h 2914169"/>
              <a:gd name="connsiteX1" fmla="*/ 540457 w 4734517"/>
              <a:gd name="connsiteY1" fmla="*/ 315534 h 2914169"/>
              <a:gd name="connsiteX2" fmla="*/ 271577 w 4734517"/>
              <a:gd name="connsiteY2" fmla="*/ 1099784 h 2914169"/>
              <a:gd name="connsiteX3" fmla="*/ 12243 w 4734517"/>
              <a:gd name="connsiteY3" fmla="*/ 1970318 h 2914169"/>
              <a:gd name="connsiteX4" fmla="*/ 679032 w 4734517"/>
              <a:gd name="connsiteY4" fmla="*/ 2889590 h 2914169"/>
              <a:gd name="connsiteX5" fmla="*/ 1717360 w 4734517"/>
              <a:gd name="connsiteY5" fmla="*/ 2639282 h 2914169"/>
              <a:gd name="connsiteX6" fmla="*/ 4648034 w 4734517"/>
              <a:gd name="connsiteY6" fmla="*/ 2521571 h 2914169"/>
              <a:gd name="connsiteX7" fmla="*/ 4487535 w 4734517"/>
              <a:gd name="connsiteY7" fmla="*/ 1093048 h 2914169"/>
              <a:gd name="connsiteX8" fmla="*/ 3601014 w 4734517"/>
              <a:gd name="connsiteY8" fmla="*/ 78737 h 2914169"/>
              <a:gd name="connsiteX9" fmla="*/ 2018737 w 4734517"/>
              <a:gd name="connsiteY9" fmla="*/ 94729 h 2914169"/>
              <a:gd name="connsiteX0" fmla="*/ 2006598 w 4722378"/>
              <a:gd name="connsiteY0" fmla="*/ 94729 h 2914167"/>
              <a:gd name="connsiteX1" fmla="*/ 528318 w 4722378"/>
              <a:gd name="connsiteY1" fmla="*/ 315534 h 2914167"/>
              <a:gd name="connsiteX2" fmla="*/ 259438 w 4722378"/>
              <a:gd name="connsiteY2" fmla="*/ 1099784 h 2914167"/>
              <a:gd name="connsiteX3" fmla="*/ 104 w 4722378"/>
              <a:gd name="connsiteY3" fmla="*/ 1970318 h 2914167"/>
              <a:gd name="connsiteX4" fmla="*/ 666893 w 4722378"/>
              <a:gd name="connsiteY4" fmla="*/ 2889590 h 2914167"/>
              <a:gd name="connsiteX5" fmla="*/ 1705221 w 4722378"/>
              <a:gd name="connsiteY5" fmla="*/ 2639282 h 2914167"/>
              <a:gd name="connsiteX6" fmla="*/ 4635895 w 4722378"/>
              <a:gd name="connsiteY6" fmla="*/ 2521571 h 2914167"/>
              <a:gd name="connsiteX7" fmla="*/ 4475396 w 4722378"/>
              <a:gd name="connsiteY7" fmla="*/ 1093048 h 2914167"/>
              <a:gd name="connsiteX8" fmla="*/ 3588875 w 4722378"/>
              <a:gd name="connsiteY8" fmla="*/ 78737 h 2914167"/>
              <a:gd name="connsiteX9" fmla="*/ 2006598 w 4722378"/>
              <a:gd name="connsiteY9" fmla="*/ 94729 h 2914167"/>
              <a:gd name="connsiteX0" fmla="*/ 2008903 w 4724683"/>
              <a:gd name="connsiteY0" fmla="*/ 94729 h 2914169"/>
              <a:gd name="connsiteX1" fmla="*/ 530623 w 4724683"/>
              <a:gd name="connsiteY1" fmla="*/ 315534 h 2914169"/>
              <a:gd name="connsiteX2" fmla="*/ 261743 w 4724683"/>
              <a:gd name="connsiteY2" fmla="*/ 1099784 h 2914169"/>
              <a:gd name="connsiteX3" fmla="*/ 2409 w 4724683"/>
              <a:gd name="connsiteY3" fmla="*/ 1970318 h 2914169"/>
              <a:gd name="connsiteX4" fmla="*/ 669198 w 4724683"/>
              <a:gd name="connsiteY4" fmla="*/ 2889590 h 2914169"/>
              <a:gd name="connsiteX5" fmla="*/ 1707526 w 4724683"/>
              <a:gd name="connsiteY5" fmla="*/ 2639282 h 2914169"/>
              <a:gd name="connsiteX6" fmla="*/ 4638200 w 4724683"/>
              <a:gd name="connsiteY6" fmla="*/ 2521571 h 2914169"/>
              <a:gd name="connsiteX7" fmla="*/ 4477701 w 4724683"/>
              <a:gd name="connsiteY7" fmla="*/ 1093048 h 2914169"/>
              <a:gd name="connsiteX8" fmla="*/ 3591180 w 4724683"/>
              <a:gd name="connsiteY8" fmla="*/ 78737 h 2914169"/>
              <a:gd name="connsiteX9" fmla="*/ 2008903 w 4724683"/>
              <a:gd name="connsiteY9" fmla="*/ 94729 h 2914169"/>
              <a:gd name="connsiteX0" fmla="*/ 2008903 w 4724683"/>
              <a:gd name="connsiteY0" fmla="*/ 94729 h 2914167"/>
              <a:gd name="connsiteX1" fmla="*/ 530623 w 4724683"/>
              <a:gd name="connsiteY1" fmla="*/ 315534 h 2914167"/>
              <a:gd name="connsiteX2" fmla="*/ 261743 w 4724683"/>
              <a:gd name="connsiteY2" fmla="*/ 1099784 h 2914167"/>
              <a:gd name="connsiteX3" fmla="*/ 2409 w 4724683"/>
              <a:gd name="connsiteY3" fmla="*/ 1970318 h 2914167"/>
              <a:gd name="connsiteX4" fmla="*/ 669198 w 4724683"/>
              <a:gd name="connsiteY4" fmla="*/ 2889590 h 2914167"/>
              <a:gd name="connsiteX5" fmla="*/ 1707526 w 4724683"/>
              <a:gd name="connsiteY5" fmla="*/ 2639282 h 2914167"/>
              <a:gd name="connsiteX6" fmla="*/ 4638200 w 4724683"/>
              <a:gd name="connsiteY6" fmla="*/ 2521571 h 2914167"/>
              <a:gd name="connsiteX7" fmla="*/ 4477701 w 4724683"/>
              <a:gd name="connsiteY7" fmla="*/ 1093048 h 2914167"/>
              <a:gd name="connsiteX8" fmla="*/ 3591180 w 4724683"/>
              <a:gd name="connsiteY8" fmla="*/ 78737 h 2914167"/>
              <a:gd name="connsiteX9" fmla="*/ 2008903 w 4724683"/>
              <a:gd name="connsiteY9" fmla="*/ 94729 h 2914167"/>
              <a:gd name="connsiteX0" fmla="*/ 2017505 w 4733285"/>
              <a:gd name="connsiteY0" fmla="*/ 94729 h 2914169"/>
              <a:gd name="connsiteX1" fmla="*/ 539225 w 4733285"/>
              <a:gd name="connsiteY1" fmla="*/ 315534 h 2914169"/>
              <a:gd name="connsiteX2" fmla="*/ 270345 w 4733285"/>
              <a:gd name="connsiteY2" fmla="*/ 1099784 h 2914169"/>
              <a:gd name="connsiteX3" fmla="*/ 11011 w 4733285"/>
              <a:gd name="connsiteY3" fmla="*/ 1970318 h 2914169"/>
              <a:gd name="connsiteX4" fmla="*/ 677800 w 4733285"/>
              <a:gd name="connsiteY4" fmla="*/ 2889590 h 2914169"/>
              <a:gd name="connsiteX5" fmla="*/ 1716128 w 4733285"/>
              <a:gd name="connsiteY5" fmla="*/ 2639282 h 2914169"/>
              <a:gd name="connsiteX6" fmla="*/ 4646802 w 4733285"/>
              <a:gd name="connsiteY6" fmla="*/ 2521571 h 2914169"/>
              <a:gd name="connsiteX7" fmla="*/ 4486303 w 4733285"/>
              <a:gd name="connsiteY7" fmla="*/ 1093048 h 2914169"/>
              <a:gd name="connsiteX8" fmla="*/ 3599782 w 4733285"/>
              <a:gd name="connsiteY8" fmla="*/ 78737 h 2914169"/>
              <a:gd name="connsiteX9" fmla="*/ 2017505 w 4733285"/>
              <a:gd name="connsiteY9" fmla="*/ 94729 h 2914169"/>
              <a:gd name="connsiteX0" fmla="*/ 2023713 w 4739493"/>
              <a:gd name="connsiteY0" fmla="*/ 94729 h 2731268"/>
              <a:gd name="connsiteX1" fmla="*/ 545433 w 4739493"/>
              <a:gd name="connsiteY1" fmla="*/ 315534 h 2731268"/>
              <a:gd name="connsiteX2" fmla="*/ 276553 w 4739493"/>
              <a:gd name="connsiteY2" fmla="*/ 1099784 h 2731268"/>
              <a:gd name="connsiteX3" fmla="*/ 17219 w 4739493"/>
              <a:gd name="connsiteY3" fmla="*/ 1970318 h 2731268"/>
              <a:gd name="connsiteX4" fmla="*/ 734224 w 4739493"/>
              <a:gd name="connsiteY4" fmla="*/ 2687173 h 2731268"/>
              <a:gd name="connsiteX5" fmla="*/ 1722336 w 4739493"/>
              <a:gd name="connsiteY5" fmla="*/ 2639282 h 2731268"/>
              <a:gd name="connsiteX6" fmla="*/ 4653010 w 4739493"/>
              <a:gd name="connsiteY6" fmla="*/ 2521571 h 2731268"/>
              <a:gd name="connsiteX7" fmla="*/ 4492511 w 4739493"/>
              <a:gd name="connsiteY7" fmla="*/ 1093048 h 2731268"/>
              <a:gd name="connsiteX8" fmla="*/ 3605990 w 4739493"/>
              <a:gd name="connsiteY8" fmla="*/ 78737 h 2731268"/>
              <a:gd name="connsiteX9" fmla="*/ 2023713 w 4739493"/>
              <a:gd name="connsiteY9" fmla="*/ 94729 h 2731268"/>
              <a:gd name="connsiteX0" fmla="*/ 2184346 w 4900126"/>
              <a:gd name="connsiteY0" fmla="*/ 94729 h 2753092"/>
              <a:gd name="connsiteX1" fmla="*/ 706066 w 4900126"/>
              <a:gd name="connsiteY1" fmla="*/ 315534 h 2753092"/>
              <a:gd name="connsiteX2" fmla="*/ 437186 w 4900126"/>
              <a:gd name="connsiteY2" fmla="*/ 1099784 h 2753092"/>
              <a:gd name="connsiteX3" fmla="*/ 10466 w 4900126"/>
              <a:gd name="connsiteY3" fmla="*/ 1672645 h 2753092"/>
              <a:gd name="connsiteX4" fmla="*/ 894857 w 4900126"/>
              <a:gd name="connsiteY4" fmla="*/ 2687173 h 2753092"/>
              <a:gd name="connsiteX5" fmla="*/ 1882969 w 4900126"/>
              <a:gd name="connsiteY5" fmla="*/ 2639282 h 2753092"/>
              <a:gd name="connsiteX6" fmla="*/ 4813643 w 4900126"/>
              <a:gd name="connsiteY6" fmla="*/ 2521571 h 2753092"/>
              <a:gd name="connsiteX7" fmla="*/ 4653144 w 4900126"/>
              <a:gd name="connsiteY7" fmla="*/ 1093048 h 2753092"/>
              <a:gd name="connsiteX8" fmla="*/ 3766623 w 4900126"/>
              <a:gd name="connsiteY8" fmla="*/ 78737 h 2753092"/>
              <a:gd name="connsiteX9" fmla="*/ 2184346 w 4900126"/>
              <a:gd name="connsiteY9" fmla="*/ 94729 h 2753092"/>
              <a:gd name="connsiteX0" fmla="*/ 2184346 w 4900126"/>
              <a:gd name="connsiteY0" fmla="*/ 94729 h 2753092"/>
              <a:gd name="connsiteX1" fmla="*/ 706066 w 4900126"/>
              <a:gd name="connsiteY1" fmla="*/ 315534 h 2753092"/>
              <a:gd name="connsiteX2" fmla="*/ 437186 w 4900126"/>
              <a:gd name="connsiteY2" fmla="*/ 933087 h 2753092"/>
              <a:gd name="connsiteX3" fmla="*/ 10466 w 4900126"/>
              <a:gd name="connsiteY3" fmla="*/ 1672645 h 2753092"/>
              <a:gd name="connsiteX4" fmla="*/ 894857 w 4900126"/>
              <a:gd name="connsiteY4" fmla="*/ 2687173 h 2753092"/>
              <a:gd name="connsiteX5" fmla="*/ 1882969 w 4900126"/>
              <a:gd name="connsiteY5" fmla="*/ 2639282 h 2753092"/>
              <a:gd name="connsiteX6" fmla="*/ 4813643 w 4900126"/>
              <a:gd name="connsiteY6" fmla="*/ 2521571 h 2753092"/>
              <a:gd name="connsiteX7" fmla="*/ 4653144 w 4900126"/>
              <a:gd name="connsiteY7" fmla="*/ 1093048 h 2753092"/>
              <a:gd name="connsiteX8" fmla="*/ 3766623 w 4900126"/>
              <a:gd name="connsiteY8" fmla="*/ 78737 h 2753092"/>
              <a:gd name="connsiteX9" fmla="*/ 2184346 w 4900126"/>
              <a:gd name="connsiteY9" fmla="*/ 94729 h 2753092"/>
              <a:gd name="connsiteX0" fmla="*/ 2179137 w 4894917"/>
              <a:gd name="connsiteY0" fmla="*/ 94729 h 2724724"/>
              <a:gd name="connsiteX1" fmla="*/ 700857 w 4894917"/>
              <a:gd name="connsiteY1" fmla="*/ 315534 h 2724724"/>
              <a:gd name="connsiteX2" fmla="*/ 431977 w 4894917"/>
              <a:gd name="connsiteY2" fmla="*/ 933087 h 2724724"/>
              <a:gd name="connsiteX3" fmla="*/ 5257 w 4894917"/>
              <a:gd name="connsiteY3" fmla="*/ 1672645 h 2724724"/>
              <a:gd name="connsiteX4" fmla="*/ 739001 w 4894917"/>
              <a:gd name="connsiteY4" fmla="*/ 2651452 h 2724724"/>
              <a:gd name="connsiteX5" fmla="*/ 1877760 w 4894917"/>
              <a:gd name="connsiteY5" fmla="*/ 2639282 h 2724724"/>
              <a:gd name="connsiteX6" fmla="*/ 4808434 w 4894917"/>
              <a:gd name="connsiteY6" fmla="*/ 2521571 h 2724724"/>
              <a:gd name="connsiteX7" fmla="*/ 4647935 w 4894917"/>
              <a:gd name="connsiteY7" fmla="*/ 1093048 h 2724724"/>
              <a:gd name="connsiteX8" fmla="*/ 3761414 w 4894917"/>
              <a:gd name="connsiteY8" fmla="*/ 78737 h 2724724"/>
              <a:gd name="connsiteX9" fmla="*/ 2179137 w 4894917"/>
              <a:gd name="connsiteY9" fmla="*/ 94729 h 2724724"/>
              <a:gd name="connsiteX0" fmla="*/ 2174863 w 4890643"/>
              <a:gd name="connsiteY0" fmla="*/ 94729 h 2714473"/>
              <a:gd name="connsiteX1" fmla="*/ 696583 w 4890643"/>
              <a:gd name="connsiteY1" fmla="*/ 315534 h 2714473"/>
              <a:gd name="connsiteX2" fmla="*/ 427703 w 4890643"/>
              <a:gd name="connsiteY2" fmla="*/ 933087 h 2714473"/>
              <a:gd name="connsiteX3" fmla="*/ 983 w 4890643"/>
              <a:gd name="connsiteY3" fmla="*/ 1672645 h 2714473"/>
              <a:gd name="connsiteX4" fmla="*/ 550603 w 4890643"/>
              <a:gd name="connsiteY4" fmla="*/ 2603824 h 2714473"/>
              <a:gd name="connsiteX5" fmla="*/ 1873486 w 4890643"/>
              <a:gd name="connsiteY5" fmla="*/ 2639282 h 2714473"/>
              <a:gd name="connsiteX6" fmla="*/ 4804160 w 4890643"/>
              <a:gd name="connsiteY6" fmla="*/ 2521571 h 2714473"/>
              <a:gd name="connsiteX7" fmla="*/ 4643661 w 4890643"/>
              <a:gd name="connsiteY7" fmla="*/ 1093048 h 2714473"/>
              <a:gd name="connsiteX8" fmla="*/ 3757140 w 4890643"/>
              <a:gd name="connsiteY8" fmla="*/ 78737 h 2714473"/>
              <a:gd name="connsiteX9" fmla="*/ 2174863 w 4890643"/>
              <a:gd name="connsiteY9" fmla="*/ 94729 h 2714473"/>
              <a:gd name="connsiteX0" fmla="*/ 2176626 w 4892406"/>
              <a:gd name="connsiteY0" fmla="*/ 94729 h 2714473"/>
              <a:gd name="connsiteX1" fmla="*/ 698346 w 4892406"/>
              <a:gd name="connsiteY1" fmla="*/ 315534 h 2714473"/>
              <a:gd name="connsiteX2" fmla="*/ 362512 w 4892406"/>
              <a:gd name="connsiteY2" fmla="*/ 782484 h 2714473"/>
              <a:gd name="connsiteX3" fmla="*/ 2746 w 4892406"/>
              <a:gd name="connsiteY3" fmla="*/ 1672645 h 2714473"/>
              <a:gd name="connsiteX4" fmla="*/ 552366 w 4892406"/>
              <a:gd name="connsiteY4" fmla="*/ 2603824 h 2714473"/>
              <a:gd name="connsiteX5" fmla="*/ 1875249 w 4892406"/>
              <a:gd name="connsiteY5" fmla="*/ 2639282 h 2714473"/>
              <a:gd name="connsiteX6" fmla="*/ 4805923 w 4892406"/>
              <a:gd name="connsiteY6" fmla="*/ 2521571 h 2714473"/>
              <a:gd name="connsiteX7" fmla="*/ 4645424 w 4892406"/>
              <a:gd name="connsiteY7" fmla="*/ 1093048 h 2714473"/>
              <a:gd name="connsiteX8" fmla="*/ 3758903 w 4892406"/>
              <a:gd name="connsiteY8" fmla="*/ 78737 h 2714473"/>
              <a:gd name="connsiteX9" fmla="*/ 2176626 w 4892406"/>
              <a:gd name="connsiteY9" fmla="*/ 94729 h 2714473"/>
              <a:gd name="connsiteX0" fmla="*/ 2160066 w 4875846"/>
              <a:gd name="connsiteY0" fmla="*/ 94729 h 2714473"/>
              <a:gd name="connsiteX1" fmla="*/ 681786 w 4875846"/>
              <a:gd name="connsiteY1" fmla="*/ 315534 h 2714473"/>
              <a:gd name="connsiteX2" fmla="*/ 345952 w 4875846"/>
              <a:gd name="connsiteY2" fmla="*/ 782484 h 2714473"/>
              <a:gd name="connsiteX3" fmla="*/ 2924 w 4875846"/>
              <a:gd name="connsiteY3" fmla="*/ 1559694 h 2714473"/>
              <a:gd name="connsiteX4" fmla="*/ 535806 w 4875846"/>
              <a:gd name="connsiteY4" fmla="*/ 2603824 h 2714473"/>
              <a:gd name="connsiteX5" fmla="*/ 1858689 w 4875846"/>
              <a:gd name="connsiteY5" fmla="*/ 2639282 h 2714473"/>
              <a:gd name="connsiteX6" fmla="*/ 4789363 w 4875846"/>
              <a:gd name="connsiteY6" fmla="*/ 2521571 h 2714473"/>
              <a:gd name="connsiteX7" fmla="*/ 4628864 w 4875846"/>
              <a:gd name="connsiteY7" fmla="*/ 1093048 h 2714473"/>
              <a:gd name="connsiteX8" fmla="*/ 3742343 w 4875846"/>
              <a:gd name="connsiteY8" fmla="*/ 78737 h 2714473"/>
              <a:gd name="connsiteX9" fmla="*/ 2160066 w 4875846"/>
              <a:gd name="connsiteY9" fmla="*/ 94729 h 2714473"/>
              <a:gd name="connsiteX0" fmla="*/ 2160066 w 4875846"/>
              <a:gd name="connsiteY0" fmla="*/ 1752 h 2621496"/>
              <a:gd name="connsiteX1" fmla="*/ 681786 w 4875846"/>
              <a:gd name="connsiteY1" fmla="*/ 222557 h 2621496"/>
              <a:gd name="connsiteX2" fmla="*/ 345952 w 4875846"/>
              <a:gd name="connsiteY2" fmla="*/ 689507 h 2621496"/>
              <a:gd name="connsiteX3" fmla="*/ 2924 w 4875846"/>
              <a:gd name="connsiteY3" fmla="*/ 1466717 h 2621496"/>
              <a:gd name="connsiteX4" fmla="*/ 535806 w 4875846"/>
              <a:gd name="connsiteY4" fmla="*/ 2510847 h 2621496"/>
              <a:gd name="connsiteX5" fmla="*/ 1858689 w 4875846"/>
              <a:gd name="connsiteY5" fmla="*/ 2546305 h 2621496"/>
              <a:gd name="connsiteX6" fmla="*/ 4789363 w 4875846"/>
              <a:gd name="connsiteY6" fmla="*/ 2428594 h 2621496"/>
              <a:gd name="connsiteX7" fmla="*/ 4628864 w 4875846"/>
              <a:gd name="connsiteY7" fmla="*/ 1000071 h 2621496"/>
              <a:gd name="connsiteX8" fmla="*/ 3692127 w 4875846"/>
              <a:gd name="connsiteY8" fmla="*/ 174013 h 2621496"/>
              <a:gd name="connsiteX9" fmla="*/ 2160066 w 4875846"/>
              <a:gd name="connsiteY9" fmla="*/ 1752 h 2621496"/>
              <a:gd name="connsiteX0" fmla="*/ 2160066 w 4955453"/>
              <a:gd name="connsiteY0" fmla="*/ 4896 h 2608149"/>
              <a:gd name="connsiteX1" fmla="*/ 681786 w 4955453"/>
              <a:gd name="connsiteY1" fmla="*/ 225701 h 2608149"/>
              <a:gd name="connsiteX2" fmla="*/ 345952 w 4955453"/>
              <a:gd name="connsiteY2" fmla="*/ 692651 h 2608149"/>
              <a:gd name="connsiteX3" fmla="*/ 2924 w 4955453"/>
              <a:gd name="connsiteY3" fmla="*/ 1469861 h 2608149"/>
              <a:gd name="connsiteX4" fmla="*/ 535806 w 4955453"/>
              <a:gd name="connsiteY4" fmla="*/ 2513991 h 2608149"/>
              <a:gd name="connsiteX5" fmla="*/ 1858689 w 4955453"/>
              <a:gd name="connsiteY5" fmla="*/ 2549449 h 2608149"/>
              <a:gd name="connsiteX6" fmla="*/ 4789363 w 4955453"/>
              <a:gd name="connsiteY6" fmla="*/ 2431738 h 2608149"/>
              <a:gd name="connsiteX7" fmla="*/ 4628864 w 4955453"/>
              <a:gd name="connsiteY7" fmla="*/ 1216569 h 2608149"/>
              <a:gd name="connsiteX8" fmla="*/ 3692127 w 4955453"/>
              <a:gd name="connsiteY8" fmla="*/ 177157 h 2608149"/>
              <a:gd name="connsiteX9" fmla="*/ 2160066 w 4955453"/>
              <a:gd name="connsiteY9" fmla="*/ 4896 h 2608149"/>
              <a:gd name="connsiteX0" fmla="*/ 2160066 w 4679538"/>
              <a:gd name="connsiteY0" fmla="*/ 4896 h 2606369"/>
              <a:gd name="connsiteX1" fmla="*/ 681786 w 4679538"/>
              <a:gd name="connsiteY1" fmla="*/ 225701 h 2606369"/>
              <a:gd name="connsiteX2" fmla="*/ 345952 w 4679538"/>
              <a:gd name="connsiteY2" fmla="*/ 692651 h 2606369"/>
              <a:gd name="connsiteX3" fmla="*/ 2924 w 4679538"/>
              <a:gd name="connsiteY3" fmla="*/ 1469861 h 2606369"/>
              <a:gd name="connsiteX4" fmla="*/ 535806 w 4679538"/>
              <a:gd name="connsiteY4" fmla="*/ 2513991 h 2606369"/>
              <a:gd name="connsiteX5" fmla="*/ 1858689 w 4679538"/>
              <a:gd name="connsiteY5" fmla="*/ 2549449 h 2606369"/>
              <a:gd name="connsiteX6" fmla="*/ 4404375 w 4679538"/>
              <a:gd name="connsiteY6" fmla="*/ 2469389 h 2606369"/>
              <a:gd name="connsiteX7" fmla="*/ 4628864 w 4679538"/>
              <a:gd name="connsiteY7" fmla="*/ 1216569 h 2606369"/>
              <a:gd name="connsiteX8" fmla="*/ 3692127 w 4679538"/>
              <a:gd name="connsiteY8" fmla="*/ 177157 h 2606369"/>
              <a:gd name="connsiteX9" fmla="*/ 2160066 w 4679538"/>
              <a:gd name="connsiteY9" fmla="*/ 4896 h 2606369"/>
              <a:gd name="connsiteX0" fmla="*/ 2160066 w 4679538"/>
              <a:gd name="connsiteY0" fmla="*/ 967 h 2602440"/>
              <a:gd name="connsiteX1" fmla="*/ 849172 w 4679538"/>
              <a:gd name="connsiteY1" fmla="*/ 133921 h 2602440"/>
              <a:gd name="connsiteX2" fmla="*/ 345952 w 4679538"/>
              <a:gd name="connsiteY2" fmla="*/ 688722 h 2602440"/>
              <a:gd name="connsiteX3" fmla="*/ 2924 w 4679538"/>
              <a:gd name="connsiteY3" fmla="*/ 1465932 h 2602440"/>
              <a:gd name="connsiteX4" fmla="*/ 535806 w 4679538"/>
              <a:gd name="connsiteY4" fmla="*/ 2510062 h 2602440"/>
              <a:gd name="connsiteX5" fmla="*/ 1858689 w 4679538"/>
              <a:gd name="connsiteY5" fmla="*/ 2545520 h 2602440"/>
              <a:gd name="connsiteX6" fmla="*/ 4404375 w 4679538"/>
              <a:gd name="connsiteY6" fmla="*/ 2465460 h 2602440"/>
              <a:gd name="connsiteX7" fmla="*/ 4628864 w 4679538"/>
              <a:gd name="connsiteY7" fmla="*/ 1212640 h 2602440"/>
              <a:gd name="connsiteX8" fmla="*/ 3692127 w 4679538"/>
              <a:gd name="connsiteY8" fmla="*/ 173228 h 2602440"/>
              <a:gd name="connsiteX9" fmla="*/ 2160066 w 4679538"/>
              <a:gd name="connsiteY9" fmla="*/ 967 h 2602440"/>
              <a:gd name="connsiteX0" fmla="*/ 2227020 w 4679538"/>
              <a:gd name="connsiteY0" fmla="*/ 14829 h 2553551"/>
              <a:gd name="connsiteX1" fmla="*/ 849172 w 4679538"/>
              <a:gd name="connsiteY1" fmla="*/ 85032 h 2553551"/>
              <a:gd name="connsiteX2" fmla="*/ 345952 w 4679538"/>
              <a:gd name="connsiteY2" fmla="*/ 639833 h 2553551"/>
              <a:gd name="connsiteX3" fmla="*/ 2924 w 4679538"/>
              <a:gd name="connsiteY3" fmla="*/ 1417043 h 2553551"/>
              <a:gd name="connsiteX4" fmla="*/ 535806 w 4679538"/>
              <a:gd name="connsiteY4" fmla="*/ 2461173 h 2553551"/>
              <a:gd name="connsiteX5" fmla="*/ 1858689 w 4679538"/>
              <a:gd name="connsiteY5" fmla="*/ 2496631 h 2553551"/>
              <a:gd name="connsiteX6" fmla="*/ 4404375 w 4679538"/>
              <a:gd name="connsiteY6" fmla="*/ 2416571 h 2553551"/>
              <a:gd name="connsiteX7" fmla="*/ 4628864 w 4679538"/>
              <a:gd name="connsiteY7" fmla="*/ 1163751 h 2553551"/>
              <a:gd name="connsiteX8" fmla="*/ 3692127 w 4679538"/>
              <a:gd name="connsiteY8" fmla="*/ 124339 h 2553551"/>
              <a:gd name="connsiteX9" fmla="*/ 2227020 w 4679538"/>
              <a:gd name="connsiteY9" fmla="*/ 14829 h 2553551"/>
              <a:gd name="connsiteX0" fmla="*/ 2227020 w 4679538"/>
              <a:gd name="connsiteY0" fmla="*/ 90407 h 2629129"/>
              <a:gd name="connsiteX1" fmla="*/ 849172 w 4679538"/>
              <a:gd name="connsiteY1" fmla="*/ 160610 h 2629129"/>
              <a:gd name="connsiteX2" fmla="*/ 345952 w 4679538"/>
              <a:gd name="connsiteY2" fmla="*/ 715411 h 2629129"/>
              <a:gd name="connsiteX3" fmla="*/ 2924 w 4679538"/>
              <a:gd name="connsiteY3" fmla="*/ 1492621 h 2629129"/>
              <a:gd name="connsiteX4" fmla="*/ 535806 w 4679538"/>
              <a:gd name="connsiteY4" fmla="*/ 2536751 h 2629129"/>
              <a:gd name="connsiteX5" fmla="*/ 1858689 w 4679538"/>
              <a:gd name="connsiteY5" fmla="*/ 2572209 h 2629129"/>
              <a:gd name="connsiteX6" fmla="*/ 4404375 w 4679538"/>
              <a:gd name="connsiteY6" fmla="*/ 2492149 h 2629129"/>
              <a:gd name="connsiteX7" fmla="*/ 4628864 w 4679538"/>
              <a:gd name="connsiteY7" fmla="*/ 1239329 h 2629129"/>
              <a:gd name="connsiteX8" fmla="*/ 3775820 w 4679538"/>
              <a:gd name="connsiteY8" fmla="*/ 86966 h 2629129"/>
              <a:gd name="connsiteX9" fmla="*/ 2227020 w 4679538"/>
              <a:gd name="connsiteY9" fmla="*/ 90407 h 2629129"/>
              <a:gd name="connsiteX0" fmla="*/ 2227020 w 4659349"/>
              <a:gd name="connsiteY0" fmla="*/ 90407 h 2599963"/>
              <a:gd name="connsiteX1" fmla="*/ 849172 w 4659349"/>
              <a:gd name="connsiteY1" fmla="*/ 160610 h 2599963"/>
              <a:gd name="connsiteX2" fmla="*/ 345952 w 4659349"/>
              <a:gd name="connsiteY2" fmla="*/ 715411 h 2599963"/>
              <a:gd name="connsiteX3" fmla="*/ 2924 w 4659349"/>
              <a:gd name="connsiteY3" fmla="*/ 1492621 h 2599963"/>
              <a:gd name="connsiteX4" fmla="*/ 535806 w 4659349"/>
              <a:gd name="connsiteY4" fmla="*/ 2536751 h 2599963"/>
              <a:gd name="connsiteX5" fmla="*/ 2176722 w 4659349"/>
              <a:gd name="connsiteY5" fmla="*/ 2484357 h 2599963"/>
              <a:gd name="connsiteX6" fmla="*/ 4404375 w 4659349"/>
              <a:gd name="connsiteY6" fmla="*/ 2492149 h 2599963"/>
              <a:gd name="connsiteX7" fmla="*/ 4628864 w 4659349"/>
              <a:gd name="connsiteY7" fmla="*/ 1239329 h 2599963"/>
              <a:gd name="connsiteX8" fmla="*/ 3775820 w 4659349"/>
              <a:gd name="connsiteY8" fmla="*/ 86966 h 2599963"/>
              <a:gd name="connsiteX9" fmla="*/ 2227020 w 4659349"/>
              <a:gd name="connsiteY9" fmla="*/ 90407 h 2599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59349" h="2599963">
                <a:moveTo>
                  <a:pt x="2227020" y="90407"/>
                </a:moveTo>
                <a:cubicBezTo>
                  <a:pt x="1739245" y="102681"/>
                  <a:pt x="1162683" y="56443"/>
                  <a:pt x="849172" y="160610"/>
                </a:cubicBezTo>
                <a:cubicBezTo>
                  <a:pt x="535661" y="264777"/>
                  <a:pt x="440744" y="422696"/>
                  <a:pt x="345952" y="715411"/>
                </a:cubicBezTo>
                <a:cubicBezTo>
                  <a:pt x="203869" y="1235103"/>
                  <a:pt x="-28718" y="1189064"/>
                  <a:pt x="2924" y="1492621"/>
                </a:cubicBezTo>
                <a:cubicBezTo>
                  <a:pt x="34566" y="1796178"/>
                  <a:pt x="173506" y="2371462"/>
                  <a:pt x="535806" y="2536751"/>
                </a:cubicBezTo>
                <a:cubicBezTo>
                  <a:pt x="898106" y="2702040"/>
                  <a:pt x="1531961" y="2491791"/>
                  <a:pt x="2176722" y="2484357"/>
                </a:cubicBezTo>
                <a:cubicBezTo>
                  <a:pt x="2821483" y="2476923"/>
                  <a:pt x="3995685" y="2699654"/>
                  <a:pt x="4404375" y="2492149"/>
                </a:cubicBezTo>
                <a:cubicBezTo>
                  <a:pt x="4813065" y="2284644"/>
                  <a:pt x="4600687" y="1781809"/>
                  <a:pt x="4628864" y="1239329"/>
                </a:cubicBezTo>
                <a:cubicBezTo>
                  <a:pt x="4657041" y="696849"/>
                  <a:pt x="4176127" y="278453"/>
                  <a:pt x="3775820" y="86966"/>
                </a:cubicBezTo>
                <a:cubicBezTo>
                  <a:pt x="3375513" y="-104521"/>
                  <a:pt x="2714795" y="78133"/>
                  <a:pt x="2227020" y="9040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EB0C475A-6014-735C-D8C1-31747F698D1D}"/>
              </a:ext>
            </a:extLst>
          </p:cNvPr>
          <p:cNvSpPr/>
          <p:nvPr/>
        </p:nvSpPr>
        <p:spPr>
          <a:xfrm>
            <a:off x="4411358" y="2354947"/>
            <a:ext cx="3945932" cy="2828426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70947 w 4801756"/>
              <a:gd name="connsiteY0" fmla="*/ 95810 h 2719899"/>
              <a:gd name="connsiteX1" fmla="*/ 371058 w 4801756"/>
              <a:gd name="connsiteY1" fmla="*/ 130521 h 2719899"/>
              <a:gd name="connsiteX2" fmla="*/ 4987 w 4801756"/>
              <a:gd name="connsiteY2" fmla="*/ 1666885 h 2719899"/>
              <a:gd name="connsiteX3" fmla="*/ 523147 w 4801756"/>
              <a:gd name="connsiteY3" fmla="*/ 2569236 h 2719899"/>
              <a:gd name="connsiteX4" fmla="*/ 2519587 w 4801756"/>
              <a:gd name="connsiteY4" fmla="*/ 2535565 h 2719899"/>
              <a:gd name="connsiteX5" fmla="*/ 4424587 w 4801756"/>
              <a:gd name="connsiteY5" fmla="*/ 2674912 h 2719899"/>
              <a:gd name="connsiteX6" fmla="*/ 4737007 w 4801756"/>
              <a:gd name="connsiteY6" fmla="*/ 1635491 h 2719899"/>
              <a:gd name="connsiteX7" fmla="*/ 4485547 w 4801756"/>
              <a:gd name="connsiteY7" fmla="*/ 232078 h 2719899"/>
              <a:gd name="connsiteX8" fmla="*/ 1970947 w 4801756"/>
              <a:gd name="connsiteY8" fmla="*/ 95810 h 2719899"/>
              <a:gd name="connsiteX0" fmla="*/ 1970947 w 4865408"/>
              <a:gd name="connsiteY0" fmla="*/ 127825 h 2751914"/>
              <a:gd name="connsiteX1" fmla="*/ 371058 w 4865408"/>
              <a:gd name="connsiteY1" fmla="*/ 162536 h 2751914"/>
              <a:gd name="connsiteX2" fmla="*/ 4987 w 4865408"/>
              <a:gd name="connsiteY2" fmla="*/ 1698900 h 2751914"/>
              <a:gd name="connsiteX3" fmla="*/ 523147 w 4865408"/>
              <a:gd name="connsiteY3" fmla="*/ 2601251 h 2751914"/>
              <a:gd name="connsiteX4" fmla="*/ 2519587 w 4865408"/>
              <a:gd name="connsiteY4" fmla="*/ 2567580 h 2751914"/>
              <a:gd name="connsiteX5" fmla="*/ 4424587 w 4865408"/>
              <a:gd name="connsiteY5" fmla="*/ 2706927 h 2751914"/>
              <a:gd name="connsiteX6" fmla="*/ 4737007 w 4865408"/>
              <a:gd name="connsiteY6" fmla="*/ 1667506 h 2751914"/>
              <a:gd name="connsiteX7" fmla="*/ 4607156 w 4865408"/>
              <a:gd name="connsiteY7" fmla="*/ 111834 h 2751914"/>
              <a:gd name="connsiteX8" fmla="*/ 1970947 w 4865408"/>
              <a:gd name="connsiteY8" fmla="*/ 127825 h 2751914"/>
              <a:gd name="connsiteX0" fmla="*/ 1970947 w 4865408"/>
              <a:gd name="connsiteY0" fmla="*/ 127825 h 2770921"/>
              <a:gd name="connsiteX1" fmla="*/ 371058 w 4865408"/>
              <a:gd name="connsiteY1" fmla="*/ 162536 h 2770921"/>
              <a:gd name="connsiteX2" fmla="*/ 4987 w 4865408"/>
              <a:gd name="connsiteY2" fmla="*/ 1698900 h 2770921"/>
              <a:gd name="connsiteX3" fmla="*/ 523147 w 4865408"/>
              <a:gd name="connsiteY3" fmla="*/ 2601251 h 2770921"/>
              <a:gd name="connsiteX4" fmla="*/ 2533099 w 4865408"/>
              <a:gd name="connsiteY4" fmla="*/ 2652167 h 2770921"/>
              <a:gd name="connsiteX5" fmla="*/ 4424587 w 4865408"/>
              <a:gd name="connsiteY5" fmla="*/ 2706927 h 2770921"/>
              <a:gd name="connsiteX6" fmla="*/ 4737007 w 4865408"/>
              <a:gd name="connsiteY6" fmla="*/ 1667506 h 2770921"/>
              <a:gd name="connsiteX7" fmla="*/ 4607156 w 4865408"/>
              <a:gd name="connsiteY7" fmla="*/ 111834 h 2770921"/>
              <a:gd name="connsiteX8" fmla="*/ 1970947 w 4865408"/>
              <a:gd name="connsiteY8" fmla="*/ 127825 h 2770921"/>
              <a:gd name="connsiteX0" fmla="*/ 1970947 w 4865408"/>
              <a:gd name="connsiteY0" fmla="*/ 127825 h 3079061"/>
              <a:gd name="connsiteX1" fmla="*/ 371058 w 4865408"/>
              <a:gd name="connsiteY1" fmla="*/ 162536 h 3079061"/>
              <a:gd name="connsiteX2" fmla="*/ 4987 w 4865408"/>
              <a:gd name="connsiteY2" fmla="*/ 1698900 h 3079061"/>
              <a:gd name="connsiteX3" fmla="*/ 523147 w 4865408"/>
              <a:gd name="connsiteY3" fmla="*/ 2601251 h 3079061"/>
              <a:gd name="connsiteX4" fmla="*/ 2533099 w 4865408"/>
              <a:gd name="connsiteY4" fmla="*/ 2652167 h 3079061"/>
              <a:gd name="connsiteX5" fmla="*/ 4181372 w 4865408"/>
              <a:gd name="connsiteY5" fmla="*/ 3045280 h 3079061"/>
              <a:gd name="connsiteX6" fmla="*/ 4737007 w 4865408"/>
              <a:gd name="connsiteY6" fmla="*/ 1667506 h 3079061"/>
              <a:gd name="connsiteX7" fmla="*/ 4607156 w 4865408"/>
              <a:gd name="connsiteY7" fmla="*/ 111834 h 3079061"/>
              <a:gd name="connsiteX8" fmla="*/ 1970947 w 4865408"/>
              <a:gd name="connsiteY8" fmla="*/ 127825 h 3079061"/>
              <a:gd name="connsiteX0" fmla="*/ 1970947 w 4865408"/>
              <a:gd name="connsiteY0" fmla="*/ 127825 h 3094546"/>
              <a:gd name="connsiteX1" fmla="*/ 371058 w 4865408"/>
              <a:gd name="connsiteY1" fmla="*/ 162536 h 3094546"/>
              <a:gd name="connsiteX2" fmla="*/ 4987 w 4865408"/>
              <a:gd name="connsiteY2" fmla="*/ 1698900 h 3094546"/>
              <a:gd name="connsiteX3" fmla="*/ 523147 w 4865408"/>
              <a:gd name="connsiteY3" fmla="*/ 2601251 h 3094546"/>
              <a:gd name="connsiteX4" fmla="*/ 2533099 w 4865408"/>
              <a:gd name="connsiteY4" fmla="*/ 2770590 h 3094546"/>
              <a:gd name="connsiteX5" fmla="*/ 4181372 w 4865408"/>
              <a:gd name="connsiteY5" fmla="*/ 3045280 h 3094546"/>
              <a:gd name="connsiteX6" fmla="*/ 4737007 w 4865408"/>
              <a:gd name="connsiteY6" fmla="*/ 1667506 h 3094546"/>
              <a:gd name="connsiteX7" fmla="*/ 4607156 w 4865408"/>
              <a:gd name="connsiteY7" fmla="*/ 111834 h 3094546"/>
              <a:gd name="connsiteX8" fmla="*/ 1970947 w 4865408"/>
              <a:gd name="connsiteY8" fmla="*/ 127825 h 3094546"/>
              <a:gd name="connsiteX0" fmla="*/ 1970947 w 4788276"/>
              <a:gd name="connsiteY0" fmla="*/ 127825 h 3094546"/>
              <a:gd name="connsiteX1" fmla="*/ 371058 w 4788276"/>
              <a:gd name="connsiteY1" fmla="*/ 162536 h 3094546"/>
              <a:gd name="connsiteX2" fmla="*/ 4987 w 4788276"/>
              <a:gd name="connsiteY2" fmla="*/ 1698900 h 3094546"/>
              <a:gd name="connsiteX3" fmla="*/ 523147 w 4788276"/>
              <a:gd name="connsiteY3" fmla="*/ 2601251 h 3094546"/>
              <a:gd name="connsiteX4" fmla="*/ 2533099 w 4788276"/>
              <a:gd name="connsiteY4" fmla="*/ 2770590 h 3094546"/>
              <a:gd name="connsiteX5" fmla="*/ 4181372 w 4788276"/>
              <a:gd name="connsiteY5" fmla="*/ 3045280 h 3094546"/>
              <a:gd name="connsiteX6" fmla="*/ 4534329 w 4788276"/>
              <a:gd name="connsiteY6" fmla="*/ 1667506 h 3094546"/>
              <a:gd name="connsiteX7" fmla="*/ 4607156 w 4788276"/>
              <a:gd name="connsiteY7" fmla="*/ 111834 h 3094546"/>
              <a:gd name="connsiteX8" fmla="*/ 1970947 w 4788276"/>
              <a:gd name="connsiteY8" fmla="*/ 127825 h 3094546"/>
              <a:gd name="connsiteX0" fmla="*/ 1972986 w 4790317"/>
              <a:gd name="connsiteY0" fmla="*/ 127825 h 3092874"/>
              <a:gd name="connsiteX1" fmla="*/ 373097 w 4790317"/>
              <a:gd name="connsiteY1" fmla="*/ 162536 h 3092874"/>
              <a:gd name="connsiteX2" fmla="*/ 7026 w 4790317"/>
              <a:gd name="connsiteY2" fmla="*/ 1698900 h 3092874"/>
              <a:gd name="connsiteX3" fmla="*/ 565722 w 4790317"/>
              <a:gd name="connsiteY3" fmla="*/ 2719674 h 3092874"/>
              <a:gd name="connsiteX4" fmla="*/ 2535138 w 4790317"/>
              <a:gd name="connsiteY4" fmla="*/ 2770590 h 3092874"/>
              <a:gd name="connsiteX5" fmla="*/ 4183411 w 4790317"/>
              <a:gd name="connsiteY5" fmla="*/ 3045280 h 3092874"/>
              <a:gd name="connsiteX6" fmla="*/ 4536368 w 4790317"/>
              <a:gd name="connsiteY6" fmla="*/ 1667506 h 3092874"/>
              <a:gd name="connsiteX7" fmla="*/ 4609195 w 4790317"/>
              <a:gd name="connsiteY7" fmla="*/ 111834 h 3092874"/>
              <a:gd name="connsiteX8" fmla="*/ 1972986 w 4790317"/>
              <a:gd name="connsiteY8" fmla="*/ 127825 h 3092874"/>
              <a:gd name="connsiteX0" fmla="*/ 2033966 w 4851296"/>
              <a:gd name="connsiteY0" fmla="*/ 127825 h 3092874"/>
              <a:gd name="connsiteX1" fmla="*/ 434077 w 4851296"/>
              <a:gd name="connsiteY1" fmla="*/ 162536 h 3092874"/>
              <a:gd name="connsiteX2" fmla="*/ 49858 w 4851296"/>
              <a:gd name="connsiteY2" fmla="*/ 1195688 h 3092874"/>
              <a:gd name="connsiteX3" fmla="*/ 68006 w 4851296"/>
              <a:gd name="connsiteY3" fmla="*/ 1698900 h 3092874"/>
              <a:gd name="connsiteX4" fmla="*/ 626702 w 4851296"/>
              <a:gd name="connsiteY4" fmla="*/ 2719674 h 3092874"/>
              <a:gd name="connsiteX5" fmla="*/ 2596118 w 4851296"/>
              <a:gd name="connsiteY5" fmla="*/ 2770590 h 3092874"/>
              <a:gd name="connsiteX6" fmla="*/ 4244391 w 4851296"/>
              <a:gd name="connsiteY6" fmla="*/ 3045280 h 3092874"/>
              <a:gd name="connsiteX7" fmla="*/ 4597348 w 4851296"/>
              <a:gd name="connsiteY7" fmla="*/ 1667506 h 3092874"/>
              <a:gd name="connsiteX8" fmla="*/ 4670175 w 4851296"/>
              <a:gd name="connsiteY8" fmla="*/ 111834 h 3092874"/>
              <a:gd name="connsiteX9" fmla="*/ 2033966 w 4851296"/>
              <a:gd name="connsiteY9" fmla="*/ 127825 h 3092874"/>
              <a:gd name="connsiteX0" fmla="*/ 1992055 w 4809385"/>
              <a:gd name="connsiteY0" fmla="*/ 127825 h 3092874"/>
              <a:gd name="connsiteX1" fmla="*/ 392166 w 4809385"/>
              <a:gd name="connsiteY1" fmla="*/ 162536 h 3092874"/>
              <a:gd name="connsiteX2" fmla="*/ 7947 w 4809385"/>
              <a:gd name="connsiteY2" fmla="*/ 1195688 h 3092874"/>
              <a:gd name="connsiteX3" fmla="*/ 350382 w 4809385"/>
              <a:gd name="connsiteY3" fmla="*/ 1817322 h 3092874"/>
              <a:gd name="connsiteX4" fmla="*/ 584791 w 4809385"/>
              <a:gd name="connsiteY4" fmla="*/ 2719674 h 3092874"/>
              <a:gd name="connsiteX5" fmla="*/ 2554207 w 4809385"/>
              <a:gd name="connsiteY5" fmla="*/ 2770590 h 3092874"/>
              <a:gd name="connsiteX6" fmla="*/ 4202480 w 4809385"/>
              <a:gd name="connsiteY6" fmla="*/ 3045280 h 3092874"/>
              <a:gd name="connsiteX7" fmla="*/ 4555437 w 4809385"/>
              <a:gd name="connsiteY7" fmla="*/ 1667506 h 3092874"/>
              <a:gd name="connsiteX8" fmla="*/ 4628264 w 4809385"/>
              <a:gd name="connsiteY8" fmla="*/ 111834 h 3092874"/>
              <a:gd name="connsiteX9" fmla="*/ 1992055 w 4809385"/>
              <a:gd name="connsiteY9" fmla="*/ 127825 h 3092874"/>
              <a:gd name="connsiteX0" fmla="*/ 1992055 w 4809385"/>
              <a:gd name="connsiteY0" fmla="*/ 127825 h 3092874"/>
              <a:gd name="connsiteX1" fmla="*/ 392166 w 4809385"/>
              <a:gd name="connsiteY1" fmla="*/ 162536 h 3092874"/>
              <a:gd name="connsiteX2" fmla="*/ 7947 w 4809385"/>
              <a:gd name="connsiteY2" fmla="*/ 789667 h 3092874"/>
              <a:gd name="connsiteX3" fmla="*/ 350382 w 4809385"/>
              <a:gd name="connsiteY3" fmla="*/ 1817322 h 3092874"/>
              <a:gd name="connsiteX4" fmla="*/ 584791 w 4809385"/>
              <a:gd name="connsiteY4" fmla="*/ 2719674 h 3092874"/>
              <a:gd name="connsiteX5" fmla="*/ 2554207 w 4809385"/>
              <a:gd name="connsiteY5" fmla="*/ 2770590 h 3092874"/>
              <a:gd name="connsiteX6" fmla="*/ 4202480 w 4809385"/>
              <a:gd name="connsiteY6" fmla="*/ 3045280 h 3092874"/>
              <a:gd name="connsiteX7" fmla="*/ 4555437 w 4809385"/>
              <a:gd name="connsiteY7" fmla="*/ 1667506 h 3092874"/>
              <a:gd name="connsiteX8" fmla="*/ 4628264 w 4809385"/>
              <a:gd name="connsiteY8" fmla="*/ 111834 h 3092874"/>
              <a:gd name="connsiteX9" fmla="*/ 1992055 w 4809385"/>
              <a:gd name="connsiteY9" fmla="*/ 127825 h 3092874"/>
              <a:gd name="connsiteX0" fmla="*/ 1996157 w 4813487"/>
              <a:gd name="connsiteY0" fmla="*/ 127825 h 3092874"/>
              <a:gd name="connsiteX1" fmla="*/ 396268 w 4813487"/>
              <a:gd name="connsiteY1" fmla="*/ 162536 h 3092874"/>
              <a:gd name="connsiteX2" fmla="*/ 12049 w 4813487"/>
              <a:gd name="connsiteY2" fmla="*/ 789667 h 3092874"/>
              <a:gd name="connsiteX3" fmla="*/ 232877 w 4813487"/>
              <a:gd name="connsiteY3" fmla="*/ 1817322 h 3092874"/>
              <a:gd name="connsiteX4" fmla="*/ 588893 w 4813487"/>
              <a:gd name="connsiteY4" fmla="*/ 2719674 h 3092874"/>
              <a:gd name="connsiteX5" fmla="*/ 2558309 w 4813487"/>
              <a:gd name="connsiteY5" fmla="*/ 2770590 h 3092874"/>
              <a:gd name="connsiteX6" fmla="*/ 4206582 w 4813487"/>
              <a:gd name="connsiteY6" fmla="*/ 3045280 h 3092874"/>
              <a:gd name="connsiteX7" fmla="*/ 4559539 w 4813487"/>
              <a:gd name="connsiteY7" fmla="*/ 1667506 h 3092874"/>
              <a:gd name="connsiteX8" fmla="*/ 4632366 w 4813487"/>
              <a:gd name="connsiteY8" fmla="*/ 111834 h 3092874"/>
              <a:gd name="connsiteX9" fmla="*/ 1996157 w 4813487"/>
              <a:gd name="connsiteY9" fmla="*/ 127825 h 3092874"/>
              <a:gd name="connsiteX0" fmla="*/ 1994461 w 4811791"/>
              <a:gd name="connsiteY0" fmla="*/ 127825 h 3093817"/>
              <a:gd name="connsiteX1" fmla="*/ 394572 w 4811791"/>
              <a:gd name="connsiteY1" fmla="*/ 162536 h 3093817"/>
              <a:gd name="connsiteX2" fmla="*/ 10353 w 4811791"/>
              <a:gd name="connsiteY2" fmla="*/ 789667 h 3093817"/>
              <a:gd name="connsiteX3" fmla="*/ 231181 w 4811791"/>
              <a:gd name="connsiteY3" fmla="*/ 1817322 h 3093817"/>
              <a:gd name="connsiteX4" fmla="*/ 343981 w 4811791"/>
              <a:gd name="connsiteY4" fmla="*/ 2652004 h 3093817"/>
              <a:gd name="connsiteX5" fmla="*/ 2556613 w 4811791"/>
              <a:gd name="connsiteY5" fmla="*/ 2770590 h 3093817"/>
              <a:gd name="connsiteX6" fmla="*/ 4204886 w 4811791"/>
              <a:gd name="connsiteY6" fmla="*/ 3045280 h 3093817"/>
              <a:gd name="connsiteX7" fmla="*/ 4557843 w 4811791"/>
              <a:gd name="connsiteY7" fmla="*/ 1667506 h 3093817"/>
              <a:gd name="connsiteX8" fmla="*/ 4630670 w 4811791"/>
              <a:gd name="connsiteY8" fmla="*/ 111834 h 3093817"/>
              <a:gd name="connsiteX9" fmla="*/ 1994461 w 4811791"/>
              <a:gd name="connsiteY9" fmla="*/ 127825 h 3093817"/>
              <a:gd name="connsiteX0" fmla="*/ 1997007 w 4814337"/>
              <a:gd name="connsiteY0" fmla="*/ 127825 h 3093817"/>
              <a:gd name="connsiteX1" fmla="*/ 397118 w 4814337"/>
              <a:gd name="connsiteY1" fmla="*/ 162536 h 3093817"/>
              <a:gd name="connsiteX2" fmla="*/ 12899 w 4814337"/>
              <a:gd name="connsiteY2" fmla="*/ 789667 h 3093817"/>
              <a:gd name="connsiteX3" fmla="*/ 179679 w 4814337"/>
              <a:gd name="connsiteY3" fmla="*/ 1732735 h 3093817"/>
              <a:gd name="connsiteX4" fmla="*/ 346527 w 4814337"/>
              <a:gd name="connsiteY4" fmla="*/ 2652004 h 3093817"/>
              <a:gd name="connsiteX5" fmla="*/ 2559159 w 4814337"/>
              <a:gd name="connsiteY5" fmla="*/ 2770590 h 3093817"/>
              <a:gd name="connsiteX6" fmla="*/ 4207432 w 4814337"/>
              <a:gd name="connsiteY6" fmla="*/ 3045280 h 3093817"/>
              <a:gd name="connsiteX7" fmla="*/ 4560389 w 4814337"/>
              <a:gd name="connsiteY7" fmla="*/ 1667506 h 3093817"/>
              <a:gd name="connsiteX8" fmla="*/ 4633216 w 4814337"/>
              <a:gd name="connsiteY8" fmla="*/ 111834 h 3093817"/>
              <a:gd name="connsiteX9" fmla="*/ 1997007 w 4814337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35836"/>
              <a:gd name="connsiteY0" fmla="*/ 134747 h 3095028"/>
              <a:gd name="connsiteX1" fmla="*/ 462027 w 4835836"/>
              <a:gd name="connsiteY1" fmla="*/ 169458 h 3095028"/>
              <a:gd name="connsiteX2" fmla="*/ 10249 w 4835836"/>
              <a:gd name="connsiteY2" fmla="*/ 728919 h 3095028"/>
              <a:gd name="connsiteX3" fmla="*/ 244588 w 4835836"/>
              <a:gd name="connsiteY3" fmla="*/ 1739657 h 3095028"/>
              <a:gd name="connsiteX4" fmla="*/ 411436 w 4835836"/>
              <a:gd name="connsiteY4" fmla="*/ 2658926 h 3095028"/>
              <a:gd name="connsiteX5" fmla="*/ 2624068 w 4835836"/>
              <a:gd name="connsiteY5" fmla="*/ 2777512 h 3095028"/>
              <a:gd name="connsiteX6" fmla="*/ 4272341 w 4835836"/>
              <a:gd name="connsiteY6" fmla="*/ 3052202 h 3095028"/>
              <a:gd name="connsiteX7" fmla="*/ 4461020 w 4835836"/>
              <a:gd name="connsiteY7" fmla="*/ 1767920 h 3095028"/>
              <a:gd name="connsiteX8" fmla="*/ 4698125 w 4835836"/>
              <a:gd name="connsiteY8" fmla="*/ 118756 h 3095028"/>
              <a:gd name="connsiteX9" fmla="*/ 2061916 w 4835836"/>
              <a:gd name="connsiteY9" fmla="*/ 134747 h 3095028"/>
              <a:gd name="connsiteX0" fmla="*/ 2061479 w 4835399"/>
              <a:gd name="connsiteY0" fmla="*/ 134747 h 3095027"/>
              <a:gd name="connsiteX1" fmla="*/ 461590 w 4835399"/>
              <a:gd name="connsiteY1" fmla="*/ 169458 h 3095027"/>
              <a:gd name="connsiteX2" fmla="*/ 9812 w 4835399"/>
              <a:gd name="connsiteY2" fmla="*/ 728919 h 3095027"/>
              <a:gd name="connsiteX3" fmla="*/ 171203 w 4835399"/>
              <a:gd name="connsiteY3" fmla="*/ 1777868 h 3095027"/>
              <a:gd name="connsiteX4" fmla="*/ 410999 w 4835399"/>
              <a:gd name="connsiteY4" fmla="*/ 2658926 h 3095027"/>
              <a:gd name="connsiteX5" fmla="*/ 2623631 w 4835399"/>
              <a:gd name="connsiteY5" fmla="*/ 2777512 h 3095027"/>
              <a:gd name="connsiteX6" fmla="*/ 4271904 w 4835399"/>
              <a:gd name="connsiteY6" fmla="*/ 3052202 h 3095027"/>
              <a:gd name="connsiteX7" fmla="*/ 4460583 w 4835399"/>
              <a:gd name="connsiteY7" fmla="*/ 1767920 h 3095027"/>
              <a:gd name="connsiteX8" fmla="*/ 4697688 w 4835399"/>
              <a:gd name="connsiteY8" fmla="*/ 118756 h 3095027"/>
              <a:gd name="connsiteX9" fmla="*/ 2061479 w 4835399"/>
              <a:gd name="connsiteY9" fmla="*/ 134747 h 3095027"/>
              <a:gd name="connsiteX0" fmla="*/ 2060374 w 4834294"/>
              <a:gd name="connsiteY0" fmla="*/ 134747 h 3095027"/>
              <a:gd name="connsiteX1" fmla="*/ 460485 w 4834294"/>
              <a:gd name="connsiteY1" fmla="*/ 169458 h 3095027"/>
              <a:gd name="connsiteX2" fmla="*/ 8707 w 4834294"/>
              <a:gd name="connsiteY2" fmla="*/ 728919 h 3095027"/>
              <a:gd name="connsiteX3" fmla="*/ 170098 w 4834294"/>
              <a:gd name="connsiteY3" fmla="*/ 1777868 h 3095027"/>
              <a:gd name="connsiteX4" fmla="*/ 263998 w 4834294"/>
              <a:gd name="connsiteY4" fmla="*/ 2658926 h 3095027"/>
              <a:gd name="connsiteX5" fmla="*/ 2622526 w 4834294"/>
              <a:gd name="connsiteY5" fmla="*/ 2777512 h 3095027"/>
              <a:gd name="connsiteX6" fmla="*/ 4270799 w 4834294"/>
              <a:gd name="connsiteY6" fmla="*/ 3052202 h 3095027"/>
              <a:gd name="connsiteX7" fmla="*/ 4459478 w 4834294"/>
              <a:gd name="connsiteY7" fmla="*/ 1767920 h 3095027"/>
              <a:gd name="connsiteX8" fmla="*/ 4696583 w 4834294"/>
              <a:gd name="connsiteY8" fmla="*/ 118756 h 3095027"/>
              <a:gd name="connsiteX9" fmla="*/ 2060374 w 4834294"/>
              <a:gd name="connsiteY9" fmla="*/ 134747 h 3095027"/>
              <a:gd name="connsiteX0" fmla="*/ 2060374 w 4834294"/>
              <a:gd name="connsiteY0" fmla="*/ 134747 h 3095027"/>
              <a:gd name="connsiteX1" fmla="*/ 460485 w 4834294"/>
              <a:gd name="connsiteY1" fmla="*/ 169458 h 3095027"/>
              <a:gd name="connsiteX2" fmla="*/ 8707 w 4834294"/>
              <a:gd name="connsiteY2" fmla="*/ 728919 h 3095027"/>
              <a:gd name="connsiteX3" fmla="*/ 170098 w 4834294"/>
              <a:gd name="connsiteY3" fmla="*/ 1612290 h 3095027"/>
              <a:gd name="connsiteX4" fmla="*/ 263998 w 4834294"/>
              <a:gd name="connsiteY4" fmla="*/ 2658926 h 3095027"/>
              <a:gd name="connsiteX5" fmla="*/ 2622526 w 4834294"/>
              <a:gd name="connsiteY5" fmla="*/ 2777512 h 3095027"/>
              <a:gd name="connsiteX6" fmla="*/ 4270799 w 4834294"/>
              <a:gd name="connsiteY6" fmla="*/ 3052202 h 3095027"/>
              <a:gd name="connsiteX7" fmla="*/ 4459478 w 4834294"/>
              <a:gd name="connsiteY7" fmla="*/ 1767920 h 3095027"/>
              <a:gd name="connsiteX8" fmla="*/ 4696583 w 4834294"/>
              <a:gd name="connsiteY8" fmla="*/ 118756 h 3095027"/>
              <a:gd name="connsiteX9" fmla="*/ 2060374 w 4834294"/>
              <a:gd name="connsiteY9" fmla="*/ 134747 h 3095027"/>
              <a:gd name="connsiteX0" fmla="*/ 2060374 w 4834294"/>
              <a:gd name="connsiteY0" fmla="*/ 134747 h 3095027"/>
              <a:gd name="connsiteX1" fmla="*/ 460485 w 4834294"/>
              <a:gd name="connsiteY1" fmla="*/ 169458 h 3095027"/>
              <a:gd name="connsiteX2" fmla="*/ 8706 w 4834294"/>
              <a:gd name="connsiteY2" fmla="*/ 665236 h 3095027"/>
              <a:gd name="connsiteX3" fmla="*/ 170098 w 4834294"/>
              <a:gd name="connsiteY3" fmla="*/ 1612290 h 3095027"/>
              <a:gd name="connsiteX4" fmla="*/ 263998 w 4834294"/>
              <a:gd name="connsiteY4" fmla="*/ 2658926 h 3095027"/>
              <a:gd name="connsiteX5" fmla="*/ 2622526 w 4834294"/>
              <a:gd name="connsiteY5" fmla="*/ 2777512 h 3095027"/>
              <a:gd name="connsiteX6" fmla="*/ 4270799 w 4834294"/>
              <a:gd name="connsiteY6" fmla="*/ 3052202 h 3095027"/>
              <a:gd name="connsiteX7" fmla="*/ 4459478 w 4834294"/>
              <a:gd name="connsiteY7" fmla="*/ 1767920 h 3095027"/>
              <a:gd name="connsiteX8" fmla="*/ 4696583 w 4834294"/>
              <a:gd name="connsiteY8" fmla="*/ 118756 h 3095027"/>
              <a:gd name="connsiteX9" fmla="*/ 2060374 w 4834294"/>
              <a:gd name="connsiteY9" fmla="*/ 134747 h 3095027"/>
              <a:gd name="connsiteX0" fmla="*/ 1997705 w 4771625"/>
              <a:gd name="connsiteY0" fmla="*/ 134747 h 3095027"/>
              <a:gd name="connsiteX1" fmla="*/ 397816 w 4771625"/>
              <a:gd name="connsiteY1" fmla="*/ 169458 h 3095027"/>
              <a:gd name="connsiteX2" fmla="*/ 18984 w 4771625"/>
              <a:gd name="connsiteY2" fmla="*/ 499658 h 3095027"/>
              <a:gd name="connsiteX3" fmla="*/ 107429 w 4771625"/>
              <a:gd name="connsiteY3" fmla="*/ 1612290 h 3095027"/>
              <a:gd name="connsiteX4" fmla="*/ 201329 w 4771625"/>
              <a:gd name="connsiteY4" fmla="*/ 2658926 h 3095027"/>
              <a:gd name="connsiteX5" fmla="*/ 2559857 w 4771625"/>
              <a:gd name="connsiteY5" fmla="*/ 2777512 h 3095027"/>
              <a:gd name="connsiteX6" fmla="*/ 4208130 w 4771625"/>
              <a:gd name="connsiteY6" fmla="*/ 3052202 h 3095027"/>
              <a:gd name="connsiteX7" fmla="*/ 4396809 w 4771625"/>
              <a:gd name="connsiteY7" fmla="*/ 1767920 h 3095027"/>
              <a:gd name="connsiteX8" fmla="*/ 4633914 w 4771625"/>
              <a:gd name="connsiteY8" fmla="*/ 118756 h 3095027"/>
              <a:gd name="connsiteX9" fmla="*/ 1997705 w 4771625"/>
              <a:gd name="connsiteY9" fmla="*/ 134747 h 3095027"/>
              <a:gd name="connsiteX0" fmla="*/ 1997705 w 4771625"/>
              <a:gd name="connsiteY0" fmla="*/ 134747 h 2902918"/>
              <a:gd name="connsiteX1" fmla="*/ 397816 w 4771625"/>
              <a:gd name="connsiteY1" fmla="*/ 169458 h 2902918"/>
              <a:gd name="connsiteX2" fmla="*/ 18984 w 4771625"/>
              <a:gd name="connsiteY2" fmla="*/ 499658 h 2902918"/>
              <a:gd name="connsiteX3" fmla="*/ 107429 w 4771625"/>
              <a:gd name="connsiteY3" fmla="*/ 1612290 h 2902918"/>
              <a:gd name="connsiteX4" fmla="*/ 201329 w 4771625"/>
              <a:gd name="connsiteY4" fmla="*/ 2658926 h 2902918"/>
              <a:gd name="connsiteX5" fmla="*/ 2559857 w 4771625"/>
              <a:gd name="connsiteY5" fmla="*/ 2777512 h 2902918"/>
              <a:gd name="connsiteX6" fmla="*/ 4441562 w 4771625"/>
              <a:gd name="connsiteY6" fmla="*/ 2835679 h 2902918"/>
              <a:gd name="connsiteX7" fmla="*/ 4396809 w 4771625"/>
              <a:gd name="connsiteY7" fmla="*/ 1767920 h 2902918"/>
              <a:gd name="connsiteX8" fmla="*/ 4633914 w 4771625"/>
              <a:gd name="connsiteY8" fmla="*/ 118756 h 2902918"/>
              <a:gd name="connsiteX9" fmla="*/ 1997705 w 4771625"/>
              <a:gd name="connsiteY9" fmla="*/ 134747 h 2902918"/>
              <a:gd name="connsiteX0" fmla="*/ 1997705 w 4797016"/>
              <a:gd name="connsiteY0" fmla="*/ 112117 h 2902726"/>
              <a:gd name="connsiteX1" fmla="*/ 397816 w 4797016"/>
              <a:gd name="connsiteY1" fmla="*/ 146828 h 2902726"/>
              <a:gd name="connsiteX2" fmla="*/ 18984 w 4797016"/>
              <a:gd name="connsiteY2" fmla="*/ 477028 h 2902726"/>
              <a:gd name="connsiteX3" fmla="*/ 107429 w 4797016"/>
              <a:gd name="connsiteY3" fmla="*/ 1589660 h 2902726"/>
              <a:gd name="connsiteX4" fmla="*/ 201329 w 4797016"/>
              <a:gd name="connsiteY4" fmla="*/ 2636296 h 2902726"/>
              <a:gd name="connsiteX5" fmla="*/ 2559857 w 4797016"/>
              <a:gd name="connsiteY5" fmla="*/ 2754882 h 2902726"/>
              <a:gd name="connsiteX6" fmla="*/ 4441562 w 4797016"/>
              <a:gd name="connsiteY6" fmla="*/ 2813049 h 2902726"/>
              <a:gd name="connsiteX7" fmla="*/ 4498936 w 4797016"/>
              <a:gd name="connsiteY7" fmla="*/ 1439610 h 2902726"/>
              <a:gd name="connsiteX8" fmla="*/ 4633914 w 4797016"/>
              <a:gd name="connsiteY8" fmla="*/ 96126 h 2902726"/>
              <a:gd name="connsiteX9" fmla="*/ 1997705 w 4797016"/>
              <a:gd name="connsiteY9" fmla="*/ 112117 h 2902726"/>
              <a:gd name="connsiteX0" fmla="*/ 1997705 w 4797016"/>
              <a:gd name="connsiteY0" fmla="*/ 112117 h 2843184"/>
              <a:gd name="connsiteX1" fmla="*/ 397816 w 4797016"/>
              <a:gd name="connsiteY1" fmla="*/ 146828 h 2843184"/>
              <a:gd name="connsiteX2" fmla="*/ 18984 w 4797016"/>
              <a:gd name="connsiteY2" fmla="*/ 477028 h 2843184"/>
              <a:gd name="connsiteX3" fmla="*/ 107429 w 4797016"/>
              <a:gd name="connsiteY3" fmla="*/ 1589660 h 2843184"/>
              <a:gd name="connsiteX4" fmla="*/ 201329 w 4797016"/>
              <a:gd name="connsiteY4" fmla="*/ 2636296 h 2843184"/>
              <a:gd name="connsiteX5" fmla="*/ 2559857 w 4797016"/>
              <a:gd name="connsiteY5" fmla="*/ 2754882 h 2843184"/>
              <a:gd name="connsiteX6" fmla="*/ 4558278 w 4797016"/>
              <a:gd name="connsiteY6" fmla="*/ 2736630 h 2843184"/>
              <a:gd name="connsiteX7" fmla="*/ 4498936 w 4797016"/>
              <a:gd name="connsiteY7" fmla="*/ 1439610 h 2843184"/>
              <a:gd name="connsiteX8" fmla="*/ 4633914 w 4797016"/>
              <a:gd name="connsiteY8" fmla="*/ 96126 h 2843184"/>
              <a:gd name="connsiteX9" fmla="*/ 1997705 w 4797016"/>
              <a:gd name="connsiteY9" fmla="*/ 112117 h 2843184"/>
              <a:gd name="connsiteX0" fmla="*/ 1991152 w 4790463"/>
              <a:gd name="connsiteY0" fmla="*/ 112117 h 2843184"/>
              <a:gd name="connsiteX1" fmla="*/ 391263 w 4790463"/>
              <a:gd name="connsiteY1" fmla="*/ 146828 h 2843184"/>
              <a:gd name="connsiteX2" fmla="*/ 12431 w 4790463"/>
              <a:gd name="connsiteY2" fmla="*/ 477028 h 2843184"/>
              <a:gd name="connsiteX3" fmla="*/ 100876 w 4790463"/>
              <a:gd name="connsiteY3" fmla="*/ 1589660 h 2843184"/>
              <a:gd name="connsiteX4" fmla="*/ 194776 w 4790463"/>
              <a:gd name="connsiteY4" fmla="*/ 2636296 h 2843184"/>
              <a:gd name="connsiteX5" fmla="*/ 2349051 w 4790463"/>
              <a:gd name="connsiteY5" fmla="*/ 2754882 h 2843184"/>
              <a:gd name="connsiteX6" fmla="*/ 4551725 w 4790463"/>
              <a:gd name="connsiteY6" fmla="*/ 2736630 h 2843184"/>
              <a:gd name="connsiteX7" fmla="*/ 4492383 w 4790463"/>
              <a:gd name="connsiteY7" fmla="*/ 1439610 h 2843184"/>
              <a:gd name="connsiteX8" fmla="*/ 4627361 w 4790463"/>
              <a:gd name="connsiteY8" fmla="*/ 96126 h 2843184"/>
              <a:gd name="connsiteX9" fmla="*/ 1991152 w 4790463"/>
              <a:gd name="connsiteY9" fmla="*/ 112117 h 2843184"/>
              <a:gd name="connsiteX0" fmla="*/ 1991152 w 4790463"/>
              <a:gd name="connsiteY0" fmla="*/ 112117 h 2848720"/>
              <a:gd name="connsiteX1" fmla="*/ 391263 w 4790463"/>
              <a:gd name="connsiteY1" fmla="*/ 146828 h 2848720"/>
              <a:gd name="connsiteX2" fmla="*/ 12431 w 4790463"/>
              <a:gd name="connsiteY2" fmla="*/ 477028 h 2848720"/>
              <a:gd name="connsiteX3" fmla="*/ 100876 w 4790463"/>
              <a:gd name="connsiteY3" fmla="*/ 1589660 h 2848720"/>
              <a:gd name="connsiteX4" fmla="*/ 194776 w 4790463"/>
              <a:gd name="connsiteY4" fmla="*/ 2763662 h 2848720"/>
              <a:gd name="connsiteX5" fmla="*/ 2349051 w 4790463"/>
              <a:gd name="connsiteY5" fmla="*/ 2754882 h 2848720"/>
              <a:gd name="connsiteX6" fmla="*/ 4551725 w 4790463"/>
              <a:gd name="connsiteY6" fmla="*/ 2736630 h 2848720"/>
              <a:gd name="connsiteX7" fmla="*/ 4492383 w 4790463"/>
              <a:gd name="connsiteY7" fmla="*/ 1439610 h 2848720"/>
              <a:gd name="connsiteX8" fmla="*/ 4627361 w 4790463"/>
              <a:gd name="connsiteY8" fmla="*/ 96126 h 2848720"/>
              <a:gd name="connsiteX9" fmla="*/ 1991152 w 4790463"/>
              <a:gd name="connsiteY9" fmla="*/ 112117 h 2848720"/>
              <a:gd name="connsiteX0" fmla="*/ 1982944 w 4782255"/>
              <a:gd name="connsiteY0" fmla="*/ 112117 h 2848721"/>
              <a:gd name="connsiteX1" fmla="*/ 383055 w 4782255"/>
              <a:gd name="connsiteY1" fmla="*/ 146828 h 2848721"/>
              <a:gd name="connsiteX2" fmla="*/ 4223 w 4782255"/>
              <a:gd name="connsiteY2" fmla="*/ 477028 h 2848721"/>
              <a:gd name="connsiteX3" fmla="*/ 180206 w 4782255"/>
              <a:gd name="connsiteY3" fmla="*/ 1589660 h 2848721"/>
              <a:gd name="connsiteX4" fmla="*/ 186568 w 4782255"/>
              <a:gd name="connsiteY4" fmla="*/ 2763662 h 2848721"/>
              <a:gd name="connsiteX5" fmla="*/ 2340843 w 4782255"/>
              <a:gd name="connsiteY5" fmla="*/ 2754882 h 2848721"/>
              <a:gd name="connsiteX6" fmla="*/ 4543517 w 4782255"/>
              <a:gd name="connsiteY6" fmla="*/ 2736630 h 2848721"/>
              <a:gd name="connsiteX7" fmla="*/ 4484175 w 4782255"/>
              <a:gd name="connsiteY7" fmla="*/ 1439610 h 2848721"/>
              <a:gd name="connsiteX8" fmla="*/ 4619153 w 4782255"/>
              <a:gd name="connsiteY8" fmla="*/ 96126 h 2848721"/>
              <a:gd name="connsiteX9" fmla="*/ 1982944 w 4782255"/>
              <a:gd name="connsiteY9" fmla="*/ 112117 h 2848721"/>
              <a:gd name="connsiteX0" fmla="*/ 1676563 w 4804641"/>
              <a:gd name="connsiteY0" fmla="*/ 206957 h 2816195"/>
              <a:gd name="connsiteX1" fmla="*/ 383055 w 4804641"/>
              <a:gd name="connsiteY1" fmla="*/ 114302 h 2816195"/>
              <a:gd name="connsiteX2" fmla="*/ 4223 w 4804641"/>
              <a:gd name="connsiteY2" fmla="*/ 444502 h 2816195"/>
              <a:gd name="connsiteX3" fmla="*/ 180206 w 4804641"/>
              <a:gd name="connsiteY3" fmla="*/ 1557134 h 2816195"/>
              <a:gd name="connsiteX4" fmla="*/ 186568 w 4804641"/>
              <a:gd name="connsiteY4" fmla="*/ 2731136 h 2816195"/>
              <a:gd name="connsiteX5" fmla="*/ 2340843 w 4804641"/>
              <a:gd name="connsiteY5" fmla="*/ 2722356 h 2816195"/>
              <a:gd name="connsiteX6" fmla="*/ 4543517 w 4804641"/>
              <a:gd name="connsiteY6" fmla="*/ 2704104 h 2816195"/>
              <a:gd name="connsiteX7" fmla="*/ 4484175 w 4804641"/>
              <a:gd name="connsiteY7" fmla="*/ 1407084 h 2816195"/>
              <a:gd name="connsiteX8" fmla="*/ 4619153 w 4804641"/>
              <a:gd name="connsiteY8" fmla="*/ 63600 h 2816195"/>
              <a:gd name="connsiteX9" fmla="*/ 1676563 w 4804641"/>
              <a:gd name="connsiteY9" fmla="*/ 206957 h 2816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04641" h="2816195">
                <a:moveTo>
                  <a:pt x="1676563" y="206957"/>
                </a:moveTo>
                <a:cubicBezTo>
                  <a:pt x="1245394" y="176072"/>
                  <a:pt x="661778" y="74711"/>
                  <a:pt x="383055" y="114302"/>
                </a:cubicBezTo>
                <a:cubicBezTo>
                  <a:pt x="104332" y="153893"/>
                  <a:pt x="38031" y="204030"/>
                  <a:pt x="4223" y="444502"/>
                </a:cubicBezTo>
                <a:cubicBezTo>
                  <a:pt x="-29585" y="684974"/>
                  <a:pt x="149815" y="1176028"/>
                  <a:pt x="180206" y="1557134"/>
                </a:cubicBezTo>
                <a:cubicBezTo>
                  <a:pt x="210597" y="1938240"/>
                  <a:pt x="-173538" y="2536932"/>
                  <a:pt x="186568" y="2731136"/>
                </a:cubicBezTo>
                <a:cubicBezTo>
                  <a:pt x="546674" y="2925340"/>
                  <a:pt x="1614685" y="2726861"/>
                  <a:pt x="2340843" y="2722356"/>
                </a:cubicBezTo>
                <a:cubicBezTo>
                  <a:pt x="3067001" y="2717851"/>
                  <a:pt x="4186295" y="2923316"/>
                  <a:pt x="4543517" y="2704104"/>
                </a:cubicBezTo>
                <a:cubicBezTo>
                  <a:pt x="4900739" y="2484892"/>
                  <a:pt x="4440995" y="1814223"/>
                  <a:pt x="4484175" y="1407084"/>
                </a:cubicBezTo>
                <a:cubicBezTo>
                  <a:pt x="4527355" y="999945"/>
                  <a:pt x="5087088" y="263621"/>
                  <a:pt x="4619153" y="63600"/>
                </a:cubicBezTo>
                <a:cubicBezTo>
                  <a:pt x="4151218" y="-136421"/>
                  <a:pt x="2382579" y="198507"/>
                  <a:pt x="1676563" y="206957"/>
                </a:cubicBezTo>
                <a:close/>
              </a:path>
            </a:pathLst>
          </a:custGeom>
          <a:solidFill>
            <a:srgbClr val="71DB9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t Medium"/>
              <a:ea typeface="Jost Medium"/>
            </a:endParaRPr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E0DA6DBC-4E13-78B2-F6F4-7E4BEB4C69B6}"/>
              </a:ext>
            </a:extLst>
          </p:cNvPr>
          <p:cNvSpPr/>
          <p:nvPr/>
        </p:nvSpPr>
        <p:spPr>
          <a:xfrm>
            <a:off x="431457" y="2255053"/>
            <a:ext cx="3667102" cy="2775919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915376"/>
              <a:gd name="connsiteX1" fmla="*/ 487794 w 4796883"/>
              <a:gd name="connsiteY1" fmla="*/ 254507 h 2915376"/>
              <a:gd name="connsiteX2" fmla="*/ 114 w 4796883"/>
              <a:gd name="connsiteY2" fmla="*/ 1604777 h 2915376"/>
              <a:gd name="connsiteX3" fmla="*/ 518274 w 4796883"/>
              <a:gd name="connsiteY3" fmla="*/ 2507128 h 2915376"/>
              <a:gd name="connsiteX4" fmla="*/ 2379594 w 4796883"/>
              <a:gd name="connsiteY4" fmla="*/ 2913314 h 2915376"/>
              <a:gd name="connsiteX5" fmla="*/ 4419714 w 4796883"/>
              <a:gd name="connsiteY5" fmla="*/ 2612804 h 2915376"/>
              <a:gd name="connsiteX6" fmla="*/ 4732134 w 4796883"/>
              <a:gd name="connsiteY6" fmla="*/ 1573383 h 2915376"/>
              <a:gd name="connsiteX7" fmla="*/ 4480674 w 4796883"/>
              <a:gd name="connsiteY7" fmla="*/ 169970 h 2915376"/>
              <a:gd name="connsiteX8" fmla="*/ 1966074 w 4796883"/>
              <a:gd name="connsiteY8" fmla="*/ 33702 h 2915376"/>
              <a:gd name="connsiteX0" fmla="*/ 1966074 w 4796883"/>
              <a:gd name="connsiteY0" fmla="*/ 33702 h 2913537"/>
              <a:gd name="connsiteX1" fmla="*/ 487794 w 4796883"/>
              <a:gd name="connsiteY1" fmla="*/ 254507 h 2913537"/>
              <a:gd name="connsiteX2" fmla="*/ 114 w 4796883"/>
              <a:gd name="connsiteY2" fmla="*/ 1604777 h 2913537"/>
              <a:gd name="connsiteX3" fmla="*/ 518274 w 4796883"/>
              <a:gd name="connsiteY3" fmla="*/ 2507128 h 2913537"/>
              <a:gd name="connsiteX4" fmla="*/ 2379594 w 4796883"/>
              <a:gd name="connsiteY4" fmla="*/ 2913314 h 2913537"/>
              <a:gd name="connsiteX5" fmla="*/ 4054890 w 4796883"/>
              <a:gd name="connsiteY5" fmla="*/ 2460547 h 2913537"/>
              <a:gd name="connsiteX6" fmla="*/ 4732134 w 4796883"/>
              <a:gd name="connsiteY6" fmla="*/ 1573383 h 2913537"/>
              <a:gd name="connsiteX7" fmla="*/ 4480674 w 4796883"/>
              <a:gd name="connsiteY7" fmla="*/ 169970 h 2913537"/>
              <a:gd name="connsiteX8" fmla="*/ 1966074 w 4796883"/>
              <a:gd name="connsiteY8" fmla="*/ 33702 h 2913537"/>
              <a:gd name="connsiteX0" fmla="*/ 1966074 w 4796883"/>
              <a:gd name="connsiteY0" fmla="*/ 33702 h 2913537"/>
              <a:gd name="connsiteX1" fmla="*/ 487794 w 4796883"/>
              <a:gd name="connsiteY1" fmla="*/ 254507 h 2913537"/>
              <a:gd name="connsiteX2" fmla="*/ 114 w 4796883"/>
              <a:gd name="connsiteY2" fmla="*/ 1604777 h 2913537"/>
              <a:gd name="connsiteX3" fmla="*/ 518274 w 4796883"/>
              <a:gd name="connsiteY3" fmla="*/ 2507128 h 2913537"/>
              <a:gd name="connsiteX4" fmla="*/ 2379594 w 4796883"/>
              <a:gd name="connsiteY4" fmla="*/ 2913314 h 2913537"/>
              <a:gd name="connsiteX5" fmla="*/ 4054890 w 4796883"/>
              <a:gd name="connsiteY5" fmla="*/ 2460547 h 2913537"/>
              <a:gd name="connsiteX6" fmla="*/ 4732134 w 4796883"/>
              <a:gd name="connsiteY6" fmla="*/ 1573383 h 2913537"/>
              <a:gd name="connsiteX7" fmla="*/ 4480674 w 4796883"/>
              <a:gd name="connsiteY7" fmla="*/ 169970 h 2913537"/>
              <a:gd name="connsiteX8" fmla="*/ 1966074 w 4796883"/>
              <a:gd name="connsiteY8" fmla="*/ 33702 h 2913537"/>
              <a:gd name="connsiteX0" fmla="*/ 1966074 w 4796883"/>
              <a:gd name="connsiteY0" fmla="*/ 33702 h 2921026"/>
              <a:gd name="connsiteX1" fmla="*/ 487794 w 4796883"/>
              <a:gd name="connsiteY1" fmla="*/ 254507 h 2921026"/>
              <a:gd name="connsiteX2" fmla="*/ 114 w 4796883"/>
              <a:gd name="connsiteY2" fmla="*/ 1604777 h 2921026"/>
              <a:gd name="connsiteX3" fmla="*/ 518274 w 4796883"/>
              <a:gd name="connsiteY3" fmla="*/ 2507128 h 2921026"/>
              <a:gd name="connsiteX4" fmla="*/ 2379594 w 4796883"/>
              <a:gd name="connsiteY4" fmla="*/ 2913314 h 2921026"/>
              <a:gd name="connsiteX5" fmla="*/ 3406755 w 4796883"/>
              <a:gd name="connsiteY5" fmla="*/ 2749969 h 2921026"/>
              <a:gd name="connsiteX6" fmla="*/ 4054890 w 4796883"/>
              <a:gd name="connsiteY6" fmla="*/ 2460547 h 2921026"/>
              <a:gd name="connsiteX7" fmla="*/ 4732134 w 4796883"/>
              <a:gd name="connsiteY7" fmla="*/ 1573383 h 2921026"/>
              <a:gd name="connsiteX8" fmla="*/ 4480674 w 4796883"/>
              <a:gd name="connsiteY8" fmla="*/ 169970 h 2921026"/>
              <a:gd name="connsiteX9" fmla="*/ 1966074 w 4796883"/>
              <a:gd name="connsiteY9" fmla="*/ 33702 h 2921026"/>
              <a:gd name="connsiteX0" fmla="*/ 1966074 w 4796883"/>
              <a:gd name="connsiteY0" fmla="*/ 33702 h 3033316"/>
              <a:gd name="connsiteX1" fmla="*/ 487794 w 4796883"/>
              <a:gd name="connsiteY1" fmla="*/ 254507 h 3033316"/>
              <a:gd name="connsiteX2" fmla="*/ 114 w 4796883"/>
              <a:gd name="connsiteY2" fmla="*/ 1604777 h 3033316"/>
              <a:gd name="connsiteX3" fmla="*/ 518274 w 4796883"/>
              <a:gd name="connsiteY3" fmla="*/ 2507128 h 3033316"/>
              <a:gd name="connsiteX4" fmla="*/ 2379594 w 4796883"/>
              <a:gd name="connsiteY4" fmla="*/ 2913314 h 3033316"/>
              <a:gd name="connsiteX5" fmla="*/ 3798602 w 4796883"/>
              <a:gd name="connsiteY5" fmla="*/ 3003732 h 3033316"/>
              <a:gd name="connsiteX6" fmla="*/ 4054890 w 4796883"/>
              <a:gd name="connsiteY6" fmla="*/ 2460547 h 3033316"/>
              <a:gd name="connsiteX7" fmla="*/ 4732134 w 4796883"/>
              <a:gd name="connsiteY7" fmla="*/ 1573383 h 3033316"/>
              <a:gd name="connsiteX8" fmla="*/ 4480674 w 4796883"/>
              <a:gd name="connsiteY8" fmla="*/ 169970 h 3033316"/>
              <a:gd name="connsiteX9" fmla="*/ 1966074 w 4796883"/>
              <a:gd name="connsiteY9" fmla="*/ 33702 h 3033316"/>
              <a:gd name="connsiteX0" fmla="*/ 1966074 w 4796883"/>
              <a:gd name="connsiteY0" fmla="*/ 33702 h 3033316"/>
              <a:gd name="connsiteX1" fmla="*/ 487794 w 4796883"/>
              <a:gd name="connsiteY1" fmla="*/ 254507 h 3033316"/>
              <a:gd name="connsiteX2" fmla="*/ 114 w 4796883"/>
              <a:gd name="connsiteY2" fmla="*/ 1604777 h 3033316"/>
              <a:gd name="connsiteX3" fmla="*/ 518274 w 4796883"/>
              <a:gd name="connsiteY3" fmla="*/ 2507128 h 3033316"/>
              <a:gd name="connsiteX4" fmla="*/ 2379594 w 4796883"/>
              <a:gd name="connsiteY4" fmla="*/ 2913314 h 3033316"/>
              <a:gd name="connsiteX5" fmla="*/ 3798602 w 4796883"/>
              <a:gd name="connsiteY5" fmla="*/ 3003732 h 3033316"/>
              <a:gd name="connsiteX6" fmla="*/ 4271081 w 4796883"/>
              <a:gd name="connsiteY6" fmla="*/ 2342125 h 3033316"/>
              <a:gd name="connsiteX7" fmla="*/ 4732134 w 4796883"/>
              <a:gd name="connsiteY7" fmla="*/ 1573383 h 3033316"/>
              <a:gd name="connsiteX8" fmla="*/ 4480674 w 4796883"/>
              <a:gd name="connsiteY8" fmla="*/ 169970 h 3033316"/>
              <a:gd name="connsiteX9" fmla="*/ 1966074 w 4796883"/>
              <a:gd name="connsiteY9" fmla="*/ 33702 h 3033316"/>
              <a:gd name="connsiteX0" fmla="*/ 1966752 w 4797561"/>
              <a:gd name="connsiteY0" fmla="*/ 33702 h 3025870"/>
              <a:gd name="connsiteX1" fmla="*/ 488472 w 4797561"/>
              <a:gd name="connsiteY1" fmla="*/ 254507 h 3025870"/>
              <a:gd name="connsiteX2" fmla="*/ 792 w 4797561"/>
              <a:gd name="connsiteY2" fmla="*/ 1604777 h 3025870"/>
              <a:gd name="connsiteX3" fmla="*/ 573000 w 4797561"/>
              <a:gd name="connsiteY3" fmla="*/ 2845478 h 3025870"/>
              <a:gd name="connsiteX4" fmla="*/ 2380272 w 4797561"/>
              <a:gd name="connsiteY4" fmla="*/ 2913314 h 3025870"/>
              <a:gd name="connsiteX5" fmla="*/ 3799280 w 4797561"/>
              <a:gd name="connsiteY5" fmla="*/ 3003732 h 3025870"/>
              <a:gd name="connsiteX6" fmla="*/ 4271759 w 4797561"/>
              <a:gd name="connsiteY6" fmla="*/ 2342125 h 3025870"/>
              <a:gd name="connsiteX7" fmla="*/ 4732812 w 4797561"/>
              <a:gd name="connsiteY7" fmla="*/ 1573383 h 3025870"/>
              <a:gd name="connsiteX8" fmla="*/ 4481352 w 4797561"/>
              <a:gd name="connsiteY8" fmla="*/ 169970 h 3025870"/>
              <a:gd name="connsiteX9" fmla="*/ 1966752 w 4797561"/>
              <a:gd name="connsiteY9" fmla="*/ 33702 h 3025870"/>
              <a:gd name="connsiteX0" fmla="*/ 1966752 w 4797561"/>
              <a:gd name="connsiteY0" fmla="*/ 33702 h 3025872"/>
              <a:gd name="connsiteX1" fmla="*/ 488472 w 4797561"/>
              <a:gd name="connsiteY1" fmla="*/ 254507 h 3025872"/>
              <a:gd name="connsiteX2" fmla="*/ 792 w 4797561"/>
              <a:gd name="connsiteY2" fmla="*/ 1604777 h 3025872"/>
              <a:gd name="connsiteX3" fmla="*/ 573000 w 4797561"/>
              <a:gd name="connsiteY3" fmla="*/ 2845478 h 3025872"/>
              <a:gd name="connsiteX4" fmla="*/ 2380272 w 4797561"/>
              <a:gd name="connsiteY4" fmla="*/ 2913314 h 3025872"/>
              <a:gd name="connsiteX5" fmla="*/ 3799280 w 4797561"/>
              <a:gd name="connsiteY5" fmla="*/ 3003732 h 3025872"/>
              <a:gd name="connsiteX6" fmla="*/ 4325807 w 4797561"/>
              <a:gd name="connsiteY6" fmla="*/ 2443630 h 3025872"/>
              <a:gd name="connsiteX7" fmla="*/ 4732812 w 4797561"/>
              <a:gd name="connsiteY7" fmla="*/ 1573383 h 3025872"/>
              <a:gd name="connsiteX8" fmla="*/ 4481352 w 4797561"/>
              <a:gd name="connsiteY8" fmla="*/ 169970 h 3025872"/>
              <a:gd name="connsiteX9" fmla="*/ 1966752 w 4797561"/>
              <a:gd name="connsiteY9" fmla="*/ 33702 h 3025872"/>
              <a:gd name="connsiteX0" fmla="*/ 1966752 w 4739644"/>
              <a:gd name="connsiteY0" fmla="*/ 33702 h 3025870"/>
              <a:gd name="connsiteX1" fmla="*/ 488472 w 4739644"/>
              <a:gd name="connsiteY1" fmla="*/ 254507 h 3025870"/>
              <a:gd name="connsiteX2" fmla="*/ 792 w 4739644"/>
              <a:gd name="connsiteY2" fmla="*/ 1604777 h 3025870"/>
              <a:gd name="connsiteX3" fmla="*/ 573000 w 4739644"/>
              <a:gd name="connsiteY3" fmla="*/ 2845478 h 3025870"/>
              <a:gd name="connsiteX4" fmla="*/ 2380272 w 4739644"/>
              <a:gd name="connsiteY4" fmla="*/ 2913314 h 3025870"/>
              <a:gd name="connsiteX5" fmla="*/ 3799280 w 4739644"/>
              <a:gd name="connsiteY5" fmla="*/ 3003732 h 3025870"/>
              <a:gd name="connsiteX6" fmla="*/ 4325807 w 4739644"/>
              <a:gd name="connsiteY6" fmla="*/ 2443630 h 3025870"/>
              <a:gd name="connsiteX7" fmla="*/ 4732812 w 4739644"/>
              <a:gd name="connsiteY7" fmla="*/ 1573383 h 3025870"/>
              <a:gd name="connsiteX8" fmla="*/ 4157066 w 4739644"/>
              <a:gd name="connsiteY8" fmla="*/ 169969 h 3025870"/>
              <a:gd name="connsiteX9" fmla="*/ 1966752 w 4739644"/>
              <a:gd name="connsiteY9" fmla="*/ 33702 h 3025870"/>
              <a:gd name="connsiteX0" fmla="*/ 1966752 w 4744103"/>
              <a:gd name="connsiteY0" fmla="*/ 33702 h 3088160"/>
              <a:gd name="connsiteX1" fmla="*/ 488472 w 4744103"/>
              <a:gd name="connsiteY1" fmla="*/ 254507 h 3088160"/>
              <a:gd name="connsiteX2" fmla="*/ 792 w 4744103"/>
              <a:gd name="connsiteY2" fmla="*/ 1604777 h 3088160"/>
              <a:gd name="connsiteX3" fmla="*/ 573000 w 4744103"/>
              <a:gd name="connsiteY3" fmla="*/ 2845478 h 3088160"/>
              <a:gd name="connsiteX4" fmla="*/ 2380272 w 4744103"/>
              <a:gd name="connsiteY4" fmla="*/ 2913314 h 3088160"/>
              <a:gd name="connsiteX5" fmla="*/ 3799280 w 4744103"/>
              <a:gd name="connsiteY5" fmla="*/ 3003732 h 3088160"/>
              <a:gd name="connsiteX6" fmla="*/ 4732812 w 4744103"/>
              <a:gd name="connsiteY6" fmla="*/ 1573383 h 3088160"/>
              <a:gd name="connsiteX7" fmla="*/ 4157066 w 4744103"/>
              <a:gd name="connsiteY7" fmla="*/ 169969 h 3088160"/>
              <a:gd name="connsiteX8" fmla="*/ 1966752 w 4744103"/>
              <a:gd name="connsiteY8" fmla="*/ 33702 h 3088160"/>
              <a:gd name="connsiteX0" fmla="*/ 1966752 w 4744102"/>
              <a:gd name="connsiteY0" fmla="*/ 33702 h 3088160"/>
              <a:gd name="connsiteX1" fmla="*/ 488472 w 4744102"/>
              <a:gd name="connsiteY1" fmla="*/ 254507 h 3088160"/>
              <a:gd name="connsiteX2" fmla="*/ 792 w 4744102"/>
              <a:gd name="connsiteY2" fmla="*/ 1604777 h 3088160"/>
              <a:gd name="connsiteX3" fmla="*/ 573000 w 4744102"/>
              <a:gd name="connsiteY3" fmla="*/ 2845478 h 3088160"/>
              <a:gd name="connsiteX4" fmla="*/ 1907354 w 4744102"/>
              <a:gd name="connsiteY4" fmla="*/ 2913314 h 3088160"/>
              <a:gd name="connsiteX5" fmla="*/ 3799280 w 4744102"/>
              <a:gd name="connsiteY5" fmla="*/ 3003732 h 3088160"/>
              <a:gd name="connsiteX6" fmla="*/ 4732812 w 4744102"/>
              <a:gd name="connsiteY6" fmla="*/ 1573383 h 3088160"/>
              <a:gd name="connsiteX7" fmla="*/ 4157066 w 4744102"/>
              <a:gd name="connsiteY7" fmla="*/ 169969 h 3088160"/>
              <a:gd name="connsiteX8" fmla="*/ 1966752 w 4744102"/>
              <a:gd name="connsiteY8" fmla="*/ 33702 h 3088160"/>
              <a:gd name="connsiteX0" fmla="*/ 1966345 w 4743695"/>
              <a:gd name="connsiteY0" fmla="*/ 33702 h 3084551"/>
              <a:gd name="connsiteX1" fmla="*/ 488065 w 4743695"/>
              <a:gd name="connsiteY1" fmla="*/ 254507 h 3084551"/>
              <a:gd name="connsiteX2" fmla="*/ 385 w 4743695"/>
              <a:gd name="connsiteY2" fmla="*/ 1604777 h 3084551"/>
              <a:gd name="connsiteX3" fmla="*/ 545569 w 4743695"/>
              <a:gd name="connsiteY3" fmla="*/ 2980818 h 3084551"/>
              <a:gd name="connsiteX4" fmla="*/ 1906947 w 4743695"/>
              <a:gd name="connsiteY4" fmla="*/ 2913314 h 3084551"/>
              <a:gd name="connsiteX5" fmla="*/ 3798873 w 4743695"/>
              <a:gd name="connsiteY5" fmla="*/ 3003732 h 3084551"/>
              <a:gd name="connsiteX6" fmla="*/ 4732405 w 4743695"/>
              <a:gd name="connsiteY6" fmla="*/ 1573383 h 3084551"/>
              <a:gd name="connsiteX7" fmla="*/ 4156659 w 4743695"/>
              <a:gd name="connsiteY7" fmla="*/ 169969 h 3084551"/>
              <a:gd name="connsiteX8" fmla="*/ 1966345 w 4743695"/>
              <a:gd name="connsiteY8" fmla="*/ 33702 h 3084551"/>
              <a:gd name="connsiteX0" fmla="*/ 1966345 w 4743695"/>
              <a:gd name="connsiteY0" fmla="*/ 33702 h 3062254"/>
              <a:gd name="connsiteX1" fmla="*/ 488065 w 4743695"/>
              <a:gd name="connsiteY1" fmla="*/ 254507 h 3062254"/>
              <a:gd name="connsiteX2" fmla="*/ 385 w 4743695"/>
              <a:gd name="connsiteY2" fmla="*/ 1604777 h 3062254"/>
              <a:gd name="connsiteX3" fmla="*/ 545569 w 4743695"/>
              <a:gd name="connsiteY3" fmla="*/ 2980818 h 3062254"/>
              <a:gd name="connsiteX4" fmla="*/ 1906947 w 4743695"/>
              <a:gd name="connsiteY4" fmla="*/ 2913314 h 3062254"/>
              <a:gd name="connsiteX5" fmla="*/ 3798873 w 4743695"/>
              <a:gd name="connsiteY5" fmla="*/ 3003732 h 3062254"/>
              <a:gd name="connsiteX6" fmla="*/ 4732405 w 4743695"/>
              <a:gd name="connsiteY6" fmla="*/ 1573383 h 3062254"/>
              <a:gd name="connsiteX7" fmla="*/ 4156659 w 4743695"/>
              <a:gd name="connsiteY7" fmla="*/ 169969 h 3062254"/>
              <a:gd name="connsiteX8" fmla="*/ 1966345 w 4743695"/>
              <a:gd name="connsiteY8" fmla="*/ 33702 h 3062254"/>
              <a:gd name="connsiteX0" fmla="*/ 1966345 w 4743695"/>
              <a:gd name="connsiteY0" fmla="*/ 33702 h 3062256"/>
              <a:gd name="connsiteX1" fmla="*/ 488065 w 4743695"/>
              <a:gd name="connsiteY1" fmla="*/ 254507 h 3062256"/>
              <a:gd name="connsiteX2" fmla="*/ 385 w 4743695"/>
              <a:gd name="connsiteY2" fmla="*/ 1604777 h 3062256"/>
              <a:gd name="connsiteX3" fmla="*/ 545569 w 4743695"/>
              <a:gd name="connsiteY3" fmla="*/ 2980818 h 3062256"/>
              <a:gd name="connsiteX4" fmla="*/ 1906947 w 4743695"/>
              <a:gd name="connsiteY4" fmla="*/ 2913314 h 3062256"/>
              <a:gd name="connsiteX5" fmla="*/ 3798873 w 4743695"/>
              <a:gd name="connsiteY5" fmla="*/ 3003732 h 3062256"/>
              <a:gd name="connsiteX6" fmla="*/ 4732405 w 4743695"/>
              <a:gd name="connsiteY6" fmla="*/ 1573383 h 3062256"/>
              <a:gd name="connsiteX7" fmla="*/ 4156659 w 4743695"/>
              <a:gd name="connsiteY7" fmla="*/ 169969 h 3062256"/>
              <a:gd name="connsiteX8" fmla="*/ 1966345 w 4743695"/>
              <a:gd name="connsiteY8" fmla="*/ 33702 h 3062256"/>
              <a:gd name="connsiteX0" fmla="*/ 1966345 w 4743695"/>
              <a:gd name="connsiteY0" fmla="*/ 33702 h 3158150"/>
              <a:gd name="connsiteX1" fmla="*/ 488065 w 4743695"/>
              <a:gd name="connsiteY1" fmla="*/ 254507 h 3158150"/>
              <a:gd name="connsiteX2" fmla="*/ 385 w 4743695"/>
              <a:gd name="connsiteY2" fmla="*/ 1604777 h 3158150"/>
              <a:gd name="connsiteX3" fmla="*/ 545569 w 4743695"/>
              <a:gd name="connsiteY3" fmla="*/ 2980818 h 3158150"/>
              <a:gd name="connsiteX4" fmla="*/ 1906947 w 4743695"/>
              <a:gd name="connsiteY4" fmla="*/ 2913314 h 3158150"/>
              <a:gd name="connsiteX5" fmla="*/ 3798873 w 4743695"/>
              <a:gd name="connsiteY5" fmla="*/ 3003732 h 3158150"/>
              <a:gd name="connsiteX6" fmla="*/ 4732405 w 4743695"/>
              <a:gd name="connsiteY6" fmla="*/ 1573383 h 3158150"/>
              <a:gd name="connsiteX7" fmla="*/ 4156659 w 4743695"/>
              <a:gd name="connsiteY7" fmla="*/ 169969 h 3158150"/>
              <a:gd name="connsiteX8" fmla="*/ 1966345 w 4743695"/>
              <a:gd name="connsiteY8" fmla="*/ 33702 h 3158150"/>
              <a:gd name="connsiteX0" fmla="*/ 1966345 w 4743695"/>
              <a:gd name="connsiteY0" fmla="*/ 33702 h 3069157"/>
              <a:gd name="connsiteX1" fmla="*/ 488065 w 4743695"/>
              <a:gd name="connsiteY1" fmla="*/ 254507 h 3069157"/>
              <a:gd name="connsiteX2" fmla="*/ 385 w 4743695"/>
              <a:gd name="connsiteY2" fmla="*/ 1604777 h 3069157"/>
              <a:gd name="connsiteX3" fmla="*/ 545569 w 4743695"/>
              <a:gd name="connsiteY3" fmla="*/ 2980818 h 3069157"/>
              <a:gd name="connsiteX4" fmla="*/ 1906947 w 4743695"/>
              <a:gd name="connsiteY4" fmla="*/ 2913314 h 3069157"/>
              <a:gd name="connsiteX5" fmla="*/ 3961016 w 4743695"/>
              <a:gd name="connsiteY5" fmla="*/ 2766887 h 3069157"/>
              <a:gd name="connsiteX6" fmla="*/ 4732405 w 4743695"/>
              <a:gd name="connsiteY6" fmla="*/ 1573383 h 3069157"/>
              <a:gd name="connsiteX7" fmla="*/ 4156659 w 4743695"/>
              <a:gd name="connsiteY7" fmla="*/ 169969 h 3069157"/>
              <a:gd name="connsiteX8" fmla="*/ 1966345 w 4743695"/>
              <a:gd name="connsiteY8" fmla="*/ 33702 h 3069157"/>
              <a:gd name="connsiteX0" fmla="*/ 1966345 w 4663842"/>
              <a:gd name="connsiteY0" fmla="*/ 33702 h 3069158"/>
              <a:gd name="connsiteX1" fmla="*/ 488065 w 4663842"/>
              <a:gd name="connsiteY1" fmla="*/ 254507 h 3069158"/>
              <a:gd name="connsiteX2" fmla="*/ 385 w 4663842"/>
              <a:gd name="connsiteY2" fmla="*/ 1604777 h 3069158"/>
              <a:gd name="connsiteX3" fmla="*/ 545569 w 4663842"/>
              <a:gd name="connsiteY3" fmla="*/ 2980818 h 3069158"/>
              <a:gd name="connsiteX4" fmla="*/ 1906947 w 4663842"/>
              <a:gd name="connsiteY4" fmla="*/ 2913314 h 3069158"/>
              <a:gd name="connsiteX5" fmla="*/ 3961016 w 4663842"/>
              <a:gd name="connsiteY5" fmla="*/ 2766887 h 3069158"/>
              <a:gd name="connsiteX6" fmla="*/ 4648528 w 4663842"/>
              <a:gd name="connsiteY6" fmla="*/ 1573383 h 3069158"/>
              <a:gd name="connsiteX7" fmla="*/ 4156659 w 4663842"/>
              <a:gd name="connsiteY7" fmla="*/ 169969 h 3069158"/>
              <a:gd name="connsiteX8" fmla="*/ 1966345 w 4663842"/>
              <a:gd name="connsiteY8" fmla="*/ 33702 h 3069158"/>
              <a:gd name="connsiteX0" fmla="*/ 1966345 w 4658633"/>
              <a:gd name="connsiteY0" fmla="*/ 11373 h 3046829"/>
              <a:gd name="connsiteX1" fmla="*/ 488065 w 4658633"/>
              <a:gd name="connsiteY1" fmla="*/ 232178 h 3046829"/>
              <a:gd name="connsiteX2" fmla="*/ 385 w 4658633"/>
              <a:gd name="connsiteY2" fmla="*/ 1582448 h 3046829"/>
              <a:gd name="connsiteX3" fmla="*/ 545569 w 4658633"/>
              <a:gd name="connsiteY3" fmla="*/ 2958489 h 3046829"/>
              <a:gd name="connsiteX4" fmla="*/ 1906947 w 4658633"/>
              <a:gd name="connsiteY4" fmla="*/ 2890985 h 3046829"/>
              <a:gd name="connsiteX5" fmla="*/ 3961016 w 4658633"/>
              <a:gd name="connsiteY5" fmla="*/ 2744558 h 3046829"/>
              <a:gd name="connsiteX6" fmla="*/ 4648528 w 4658633"/>
              <a:gd name="connsiteY6" fmla="*/ 1551054 h 3046829"/>
              <a:gd name="connsiteX7" fmla="*/ 4056005 w 4658633"/>
              <a:gd name="connsiteY7" fmla="*/ 197641 h 3046829"/>
              <a:gd name="connsiteX8" fmla="*/ 1966345 w 4658633"/>
              <a:gd name="connsiteY8" fmla="*/ 11373 h 3046829"/>
              <a:gd name="connsiteX0" fmla="*/ 1966345 w 4658633"/>
              <a:gd name="connsiteY0" fmla="*/ 11373 h 2914725"/>
              <a:gd name="connsiteX1" fmla="*/ 488065 w 4658633"/>
              <a:gd name="connsiteY1" fmla="*/ 232178 h 2914725"/>
              <a:gd name="connsiteX2" fmla="*/ 385 w 4658633"/>
              <a:gd name="connsiteY2" fmla="*/ 1582448 h 2914725"/>
              <a:gd name="connsiteX3" fmla="*/ 545569 w 4658633"/>
              <a:gd name="connsiteY3" fmla="*/ 2770989 h 2914725"/>
              <a:gd name="connsiteX4" fmla="*/ 1906947 w 4658633"/>
              <a:gd name="connsiteY4" fmla="*/ 2890985 h 2914725"/>
              <a:gd name="connsiteX5" fmla="*/ 3961016 w 4658633"/>
              <a:gd name="connsiteY5" fmla="*/ 2744558 h 2914725"/>
              <a:gd name="connsiteX6" fmla="*/ 4648528 w 4658633"/>
              <a:gd name="connsiteY6" fmla="*/ 1551054 h 2914725"/>
              <a:gd name="connsiteX7" fmla="*/ 4056005 w 4658633"/>
              <a:gd name="connsiteY7" fmla="*/ 197641 h 2914725"/>
              <a:gd name="connsiteX8" fmla="*/ 1966345 w 4658633"/>
              <a:gd name="connsiteY8" fmla="*/ 11373 h 2914725"/>
              <a:gd name="connsiteX0" fmla="*/ 2234876 w 4657413"/>
              <a:gd name="connsiteY0" fmla="*/ 102361 h 2818212"/>
              <a:gd name="connsiteX1" fmla="*/ 488188 w 4657413"/>
              <a:gd name="connsiteY1" fmla="*/ 135665 h 2818212"/>
              <a:gd name="connsiteX2" fmla="*/ 508 w 4657413"/>
              <a:gd name="connsiteY2" fmla="*/ 1485935 h 2818212"/>
              <a:gd name="connsiteX3" fmla="*/ 545692 w 4657413"/>
              <a:gd name="connsiteY3" fmla="*/ 2674476 h 2818212"/>
              <a:gd name="connsiteX4" fmla="*/ 1907070 w 4657413"/>
              <a:gd name="connsiteY4" fmla="*/ 2794472 h 2818212"/>
              <a:gd name="connsiteX5" fmla="*/ 3961139 w 4657413"/>
              <a:gd name="connsiteY5" fmla="*/ 2648045 h 2818212"/>
              <a:gd name="connsiteX6" fmla="*/ 4648651 w 4657413"/>
              <a:gd name="connsiteY6" fmla="*/ 1454541 h 2818212"/>
              <a:gd name="connsiteX7" fmla="*/ 4056128 w 4657413"/>
              <a:gd name="connsiteY7" fmla="*/ 101128 h 2818212"/>
              <a:gd name="connsiteX8" fmla="*/ 2234876 w 4657413"/>
              <a:gd name="connsiteY8" fmla="*/ 102361 h 2818212"/>
              <a:gd name="connsiteX0" fmla="*/ 2234876 w 4657413"/>
              <a:gd name="connsiteY0" fmla="*/ 102361 h 2740640"/>
              <a:gd name="connsiteX1" fmla="*/ 488188 w 4657413"/>
              <a:gd name="connsiteY1" fmla="*/ 135665 h 2740640"/>
              <a:gd name="connsiteX2" fmla="*/ 508 w 4657413"/>
              <a:gd name="connsiteY2" fmla="*/ 1485935 h 2740640"/>
              <a:gd name="connsiteX3" fmla="*/ 545692 w 4657413"/>
              <a:gd name="connsiteY3" fmla="*/ 2674476 h 2740640"/>
              <a:gd name="connsiteX4" fmla="*/ 1823193 w 4657413"/>
              <a:gd name="connsiteY4" fmla="*/ 2594472 h 2740640"/>
              <a:gd name="connsiteX5" fmla="*/ 3961139 w 4657413"/>
              <a:gd name="connsiteY5" fmla="*/ 2648045 h 2740640"/>
              <a:gd name="connsiteX6" fmla="*/ 4648651 w 4657413"/>
              <a:gd name="connsiteY6" fmla="*/ 1454541 h 2740640"/>
              <a:gd name="connsiteX7" fmla="*/ 4056128 w 4657413"/>
              <a:gd name="connsiteY7" fmla="*/ 101128 h 2740640"/>
              <a:gd name="connsiteX8" fmla="*/ 2234876 w 4657413"/>
              <a:gd name="connsiteY8" fmla="*/ 102361 h 2740640"/>
              <a:gd name="connsiteX0" fmla="*/ 2822910 w 4656279"/>
              <a:gd name="connsiteY0" fmla="*/ 174292 h 2712570"/>
              <a:gd name="connsiteX1" fmla="*/ 489082 w 4656279"/>
              <a:gd name="connsiteY1" fmla="*/ 107595 h 2712570"/>
              <a:gd name="connsiteX2" fmla="*/ 1402 w 4656279"/>
              <a:gd name="connsiteY2" fmla="*/ 1457865 h 2712570"/>
              <a:gd name="connsiteX3" fmla="*/ 546586 w 4656279"/>
              <a:gd name="connsiteY3" fmla="*/ 2646406 h 2712570"/>
              <a:gd name="connsiteX4" fmla="*/ 1824087 w 4656279"/>
              <a:gd name="connsiteY4" fmla="*/ 2566402 h 2712570"/>
              <a:gd name="connsiteX5" fmla="*/ 3962033 w 4656279"/>
              <a:gd name="connsiteY5" fmla="*/ 2619975 h 2712570"/>
              <a:gd name="connsiteX6" fmla="*/ 4649545 w 4656279"/>
              <a:gd name="connsiteY6" fmla="*/ 1426471 h 2712570"/>
              <a:gd name="connsiteX7" fmla="*/ 4057022 w 4656279"/>
              <a:gd name="connsiteY7" fmla="*/ 73058 h 2712570"/>
              <a:gd name="connsiteX8" fmla="*/ 2822910 w 4656279"/>
              <a:gd name="connsiteY8" fmla="*/ 174292 h 2712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56279" h="2712570">
                <a:moveTo>
                  <a:pt x="2822910" y="174292"/>
                </a:moveTo>
                <a:cubicBezTo>
                  <a:pt x="2228253" y="180048"/>
                  <a:pt x="959333" y="-106334"/>
                  <a:pt x="489082" y="107595"/>
                </a:cubicBezTo>
                <a:cubicBezTo>
                  <a:pt x="18831" y="321524"/>
                  <a:pt x="-8182" y="1034730"/>
                  <a:pt x="1402" y="1457865"/>
                </a:cubicBezTo>
                <a:cubicBezTo>
                  <a:pt x="10986" y="1881000"/>
                  <a:pt x="242805" y="2461650"/>
                  <a:pt x="546586" y="2646406"/>
                </a:cubicBezTo>
                <a:cubicBezTo>
                  <a:pt x="850367" y="2831162"/>
                  <a:pt x="1254846" y="2570807"/>
                  <a:pt x="1824087" y="2566402"/>
                </a:cubicBezTo>
                <a:cubicBezTo>
                  <a:pt x="2393328" y="2561997"/>
                  <a:pt x="3491123" y="2809964"/>
                  <a:pt x="3962033" y="2619975"/>
                </a:cubicBezTo>
                <a:cubicBezTo>
                  <a:pt x="4432943" y="2429987"/>
                  <a:pt x="4589914" y="1898765"/>
                  <a:pt x="4649545" y="1426471"/>
                </a:cubicBezTo>
                <a:cubicBezTo>
                  <a:pt x="4709176" y="954177"/>
                  <a:pt x="4361461" y="281755"/>
                  <a:pt x="4057022" y="73058"/>
                </a:cubicBezTo>
                <a:cubicBezTo>
                  <a:pt x="3752583" y="-135639"/>
                  <a:pt x="3417567" y="168536"/>
                  <a:pt x="2822910" y="174292"/>
                </a:cubicBezTo>
                <a:close/>
              </a:path>
            </a:pathLst>
          </a:custGeom>
          <a:solidFill>
            <a:srgbClr val="4600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t Medium"/>
              <a:ea typeface="+mn-ea"/>
              <a:cs typeface="+mn-cs"/>
            </a:endParaRPr>
          </a:p>
        </p:txBody>
      </p:sp>
      <p:sp>
        <p:nvSpPr>
          <p:cNvPr id="10" name="Frihandsfigur: Form 9">
            <a:extLst>
              <a:ext uri="{FF2B5EF4-FFF2-40B4-BE49-F238E27FC236}">
                <a16:creationId xmlns:a16="http://schemas.microsoft.com/office/drawing/2014/main" id="{54E2124D-AE42-6003-23B6-653218681240}"/>
              </a:ext>
            </a:extLst>
          </p:cNvPr>
          <p:cNvSpPr/>
          <p:nvPr/>
        </p:nvSpPr>
        <p:spPr>
          <a:xfrm>
            <a:off x="8204890" y="2141006"/>
            <a:ext cx="3367041" cy="2828426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42813"/>
              <a:gd name="connsiteY0" fmla="*/ 52749 h 2676838"/>
              <a:gd name="connsiteX1" fmla="*/ 487794 w 4742813"/>
              <a:gd name="connsiteY1" fmla="*/ 273554 h 2676838"/>
              <a:gd name="connsiteX2" fmla="*/ 114 w 4742813"/>
              <a:gd name="connsiteY2" fmla="*/ 1623824 h 2676838"/>
              <a:gd name="connsiteX3" fmla="*/ 518274 w 4742813"/>
              <a:gd name="connsiteY3" fmla="*/ 2526175 h 2676838"/>
              <a:gd name="connsiteX4" fmla="*/ 2514714 w 4742813"/>
              <a:gd name="connsiteY4" fmla="*/ 2492504 h 2676838"/>
              <a:gd name="connsiteX5" fmla="*/ 4419714 w 4742813"/>
              <a:gd name="connsiteY5" fmla="*/ 2631851 h 2676838"/>
              <a:gd name="connsiteX6" fmla="*/ 4732134 w 4742813"/>
              <a:gd name="connsiteY6" fmla="*/ 1592430 h 2676838"/>
              <a:gd name="connsiteX7" fmla="*/ 3967221 w 4742813"/>
              <a:gd name="connsiteY7" fmla="*/ 155180 h 2676838"/>
              <a:gd name="connsiteX8" fmla="*/ 1966074 w 4742813"/>
              <a:gd name="connsiteY8" fmla="*/ 52749 h 2676838"/>
              <a:gd name="connsiteX0" fmla="*/ 1966074 w 4565430"/>
              <a:gd name="connsiteY0" fmla="*/ 21271 h 2681247"/>
              <a:gd name="connsiteX1" fmla="*/ 487794 w 4565430"/>
              <a:gd name="connsiteY1" fmla="*/ 242076 h 2681247"/>
              <a:gd name="connsiteX2" fmla="*/ 114 w 4565430"/>
              <a:gd name="connsiteY2" fmla="*/ 1592346 h 2681247"/>
              <a:gd name="connsiteX3" fmla="*/ 518274 w 4565430"/>
              <a:gd name="connsiteY3" fmla="*/ 2494697 h 2681247"/>
              <a:gd name="connsiteX4" fmla="*/ 2514714 w 4565430"/>
              <a:gd name="connsiteY4" fmla="*/ 2461026 h 2681247"/>
              <a:gd name="connsiteX5" fmla="*/ 4419714 w 4565430"/>
              <a:gd name="connsiteY5" fmla="*/ 2600373 h 2681247"/>
              <a:gd name="connsiteX6" fmla="*/ 4421360 w 4565430"/>
              <a:gd name="connsiteY6" fmla="*/ 1036507 h 2681247"/>
              <a:gd name="connsiteX7" fmla="*/ 3967221 w 4565430"/>
              <a:gd name="connsiteY7" fmla="*/ 123702 h 2681247"/>
              <a:gd name="connsiteX8" fmla="*/ 1966074 w 4565430"/>
              <a:gd name="connsiteY8" fmla="*/ 21271 h 2681247"/>
              <a:gd name="connsiteX0" fmla="*/ 1966074 w 4565430"/>
              <a:gd name="connsiteY0" fmla="*/ 21271 h 2681249"/>
              <a:gd name="connsiteX1" fmla="*/ 487794 w 4565430"/>
              <a:gd name="connsiteY1" fmla="*/ 242076 h 2681249"/>
              <a:gd name="connsiteX2" fmla="*/ 114 w 4565430"/>
              <a:gd name="connsiteY2" fmla="*/ 1592346 h 2681249"/>
              <a:gd name="connsiteX3" fmla="*/ 518274 w 4565430"/>
              <a:gd name="connsiteY3" fmla="*/ 2494697 h 2681249"/>
              <a:gd name="connsiteX4" fmla="*/ 2514714 w 4565430"/>
              <a:gd name="connsiteY4" fmla="*/ 2461026 h 2681249"/>
              <a:gd name="connsiteX5" fmla="*/ 4419714 w 4565430"/>
              <a:gd name="connsiteY5" fmla="*/ 2600373 h 2681249"/>
              <a:gd name="connsiteX6" fmla="*/ 4421360 w 4565430"/>
              <a:gd name="connsiteY6" fmla="*/ 1036507 h 2681249"/>
              <a:gd name="connsiteX7" fmla="*/ 3967221 w 4565430"/>
              <a:gd name="connsiteY7" fmla="*/ 123702 h 2681249"/>
              <a:gd name="connsiteX8" fmla="*/ 1966074 w 4565430"/>
              <a:gd name="connsiteY8" fmla="*/ 21271 h 2681249"/>
              <a:gd name="connsiteX0" fmla="*/ 1966074 w 4640401"/>
              <a:gd name="connsiteY0" fmla="*/ 21271 h 2681247"/>
              <a:gd name="connsiteX1" fmla="*/ 487794 w 4640401"/>
              <a:gd name="connsiteY1" fmla="*/ 242076 h 2681247"/>
              <a:gd name="connsiteX2" fmla="*/ 114 w 4640401"/>
              <a:gd name="connsiteY2" fmla="*/ 1592346 h 2681247"/>
              <a:gd name="connsiteX3" fmla="*/ 518274 w 4640401"/>
              <a:gd name="connsiteY3" fmla="*/ 2494697 h 2681247"/>
              <a:gd name="connsiteX4" fmla="*/ 2514714 w 4640401"/>
              <a:gd name="connsiteY4" fmla="*/ 2461026 h 2681247"/>
              <a:gd name="connsiteX5" fmla="*/ 4419714 w 4640401"/>
              <a:gd name="connsiteY5" fmla="*/ 2600373 h 2681247"/>
              <a:gd name="connsiteX6" fmla="*/ 4421360 w 4640401"/>
              <a:gd name="connsiteY6" fmla="*/ 1036507 h 2681247"/>
              <a:gd name="connsiteX7" fmla="*/ 3967221 w 4640401"/>
              <a:gd name="connsiteY7" fmla="*/ 123702 h 2681247"/>
              <a:gd name="connsiteX8" fmla="*/ 1966074 w 4640401"/>
              <a:gd name="connsiteY8" fmla="*/ 21271 h 2681247"/>
              <a:gd name="connsiteX0" fmla="*/ 1966074 w 4621548"/>
              <a:gd name="connsiteY0" fmla="*/ 21271 h 2681249"/>
              <a:gd name="connsiteX1" fmla="*/ 487794 w 4621548"/>
              <a:gd name="connsiteY1" fmla="*/ 242076 h 2681249"/>
              <a:gd name="connsiteX2" fmla="*/ 114 w 4621548"/>
              <a:gd name="connsiteY2" fmla="*/ 1592346 h 2681249"/>
              <a:gd name="connsiteX3" fmla="*/ 518274 w 4621548"/>
              <a:gd name="connsiteY3" fmla="*/ 2494697 h 2681249"/>
              <a:gd name="connsiteX4" fmla="*/ 2514714 w 4621548"/>
              <a:gd name="connsiteY4" fmla="*/ 2461026 h 2681249"/>
              <a:gd name="connsiteX5" fmla="*/ 4419714 w 4621548"/>
              <a:gd name="connsiteY5" fmla="*/ 2600373 h 2681249"/>
              <a:gd name="connsiteX6" fmla="*/ 4421360 w 4621548"/>
              <a:gd name="connsiteY6" fmla="*/ 1036507 h 2681249"/>
              <a:gd name="connsiteX7" fmla="*/ 3967221 w 4621548"/>
              <a:gd name="connsiteY7" fmla="*/ 123702 h 2681249"/>
              <a:gd name="connsiteX8" fmla="*/ 1966074 w 4621548"/>
              <a:gd name="connsiteY8" fmla="*/ 21271 h 2681249"/>
              <a:gd name="connsiteX0" fmla="*/ 1966074 w 4599620"/>
              <a:gd name="connsiteY0" fmla="*/ 95978 h 2755955"/>
              <a:gd name="connsiteX1" fmla="*/ 487794 w 4599620"/>
              <a:gd name="connsiteY1" fmla="*/ 316783 h 2755955"/>
              <a:gd name="connsiteX2" fmla="*/ 114 w 4599620"/>
              <a:gd name="connsiteY2" fmla="*/ 1667053 h 2755955"/>
              <a:gd name="connsiteX3" fmla="*/ 518274 w 4599620"/>
              <a:gd name="connsiteY3" fmla="*/ 2569404 h 2755955"/>
              <a:gd name="connsiteX4" fmla="*/ 2514714 w 4599620"/>
              <a:gd name="connsiteY4" fmla="*/ 2535733 h 2755955"/>
              <a:gd name="connsiteX5" fmla="*/ 4419714 w 4599620"/>
              <a:gd name="connsiteY5" fmla="*/ 2675080 h 2755955"/>
              <a:gd name="connsiteX6" fmla="*/ 4421360 w 4599620"/>
              <a:gd name="connsiteY6" fmla="*/ 1111214 h 2755955"/>
              <a:gd name="connsiteX7" fmla="*/ 3548351 w 4599620"/>
              <a:gd name="connsiteY7" fmla="*/ 79986 h 2755955"/>
              <a:gd name="connsiteX8" fmla="*/ 1966074 w 4599620"/>
              <a:gd name="connsiteY8" fmla="*/ 95978 h 2755955"/>
              <a:gd name="connsiteX0" fmla="*/ 1966074 w 4536852"/>
              <a:gd name="connsiteY0" fmla="*/ 99730 h 2756159"/>
              <a:gd name="connsiteX1" fmla="*/ 487794 w 4536852"/>
              <a:gd name="connsiteY1" fmla="*/ 320535 h 2756159"/>
              <a:gd name="connsiteX2" fmla="*/ 114 w 4536852"/>
              <a:gd name="connsiteY2" fmla="*/ 1670805 h 2756159"/>
              <a:gd name="connsiteX3" fmla="*/ 518274 w 4536852"/>
              <a:gd name="connsiteY3" fmla="*/ 2573156 h 2756159"/>
              <a:gd name="connsiteX4" fmla="*/ 2514714 w 4536852"/>
              <a:gd name="connsiteY4" fmla="*/ 2539485 h 2756159"/>
              <a:gd name="connsiteX5" fmla="*/ 4419714 w 4536852"/>
              <a:gd name="connsiteY5" fmla="*/ 2678832 h 2756159"/>
              <a:gd name="connsiteX6" fmla="*/ 4245705 w 4536852"/>
              <a:gd name="connsiteY6" fmla="*/ 1165719 h 2756159"/>
              <a:gd name="connsiteX7" fmla="*/ 3548351 w 4536852"/>
              <a:gd name="connsiteY7" fmla="*/ 83738 h 2756159"/>
              <a:gd name="connsiteX8" fmla="*/ 1966074 w 4536852"/>
              <a:gd name="connsiteY8" fmla="*/ 99730 h 2756159"/>
              <a:gd name="connsiteX0" fmla="*/ 1966074 w 4675770"/>
              <a:gd name="connsiteY0" fmla="*/ 99730 h 2634471"/>
              <a:gd name="connsiteX1" fmla="*/ 487794 w 4675770"/>
              <a:gd name="connsiteY1" fmla="*/ 320535 h 2634471"/>
              <a:gd name="connsiteX2" fmla="*/ 114 w 4675770"/>
              <a:gd name="connsiteY2" fmla="*/ 1670805 h 2634471"/>
              <a:gd name="connsiteX3" fmla="*/ 518274 w 4675770"/>
              <a:gd name="connsiteY3" fmla="*/ 2573156 h 2634471"/>
              <a:gd name="connsiteX4" fmla="*/ 2514714 w 4675770"/>
              <a:gd name="connsiteY4" fmla="*/ 2539485 h 2634471"/>
              <a:gd name="connsiteX5" fmla="*/ 4581859 w 4675770"/>
              <a:gd name="connsiteY5" fmla="*/ 2425068 h 2634471"/>
              <a:gd name="connsiteX6" fmla="*/ 4245705 w 4675770"/>
              <a:gd name="connsiteY6" fmla="*/ 1165719 h 2634471"/>
              <a:gd name="connsiteX7" fmla="*/ 3548351 w 4675770"/>
              <a:gd name="connsiteY7" fmla="*/ 83738 h 2634471"/>
              <a:gd name="connsiteX8" fmla="*/ 1966074 w 4675770"/>
              <a:gd name="connsiteY8" fmla="*/ 99730 h 2634471"/>
              <a:gd name="connsiteX0" fmla="*/ 2047112 w 4756807"/>
              <a:gd name="connsiteY0" fmla="*/ 99730 h 2604556"/>
              <a:gd name="connsiteX1" fmla="*/ 568832 w 4756807"/>
              <a:gd name="connsiteY1" fmla="*/ 320535 h 2604556"/>
              <a:gd name="connsiteX2" fmla="*/ 81 w 4756807"/>
              <a:gd name="connsiteY2" fmla="*/ 2076825 h 2604556"/>
              <a:gd name="connsiteX3" fmla="*/ 599312 w 4756807"/>
              <a:gd name="connsiteY3" fmla="*/ 2573156 h 2604556"/>
              <a:gd name="connsiteX4" fmla="*/ 2595752 w 4756807"/>
              <a:gd name="connsiteY4" fmla="*/ 2539485 h 2604556"/>
              <a:gd name="connsiteX5" fmla="*/ 4662897 w 4756807"/>
              <a:gd name="connsiteY5" fmla="*/ 2425068 h 2604556"/>
              <a:gd name="connsiteX6" fmla="*/ 4326743 w 4756807"/>
              <a:gd name="connsiteY6" fmla="*/ 1165719 h 2604556"/>
              <a:gd name="connsiteX7" fmla="*/ 3629389 w 4756807"/>
              <a:gd name="connsiteY7" fmla="*/ 83738 h 2604556"/>
              <a:gd name="connsiteX8" fmla="*/ 2047112 w 4756807"/>
              <a:gd name="connsiteY8" fmla="*/ 99730 h 2604556"/>
              <a:gd name="connsiteX0" fmla="*/ 2061345 w 4771040"/>
              <a:gd name="connsiteY0" fmla="*/ 99730 h 2604556"/>
              <a:gd name="connsiteX1" fmla="*/ 583065 w 4771040"/>
              <a:gd name="connsiteY1" fmla="*/ 320535 h 2604556"/>
              <a:gd name="connsiteX2" fmla="*/ 219602 w 4771040"/>
              <a:gd name="connsiteY2" fmla="*/ 1070951 h 2604556"/>
              <a:gd name="connsiteX3" fmla="*/ 14314 w 4771040"/>
              <a:gd name="connsiteY3" fmla="*/ 2076825 h 2604556"/>
              <a:gd name="connsiteX4" fmla="*/ 613545 w 4771040"/>
              <a:gd name="connsiteY4" fmla="*/ 2573156 h 2604556"/>
              <a:gd name="connsiteX5" fmla="*/ 2609985 w 4771040"/>
              <a:gd name="connsiteY5" fmla="*/ 2539485 h 2604556"/>
              <a:gd name="connsiteX6" fmla="*/ 4677130 w 4771040"/>
              <a:gd name="connsiteY6" fmla="*/ 2425068 h 2604556"/>
              <a:gd name="connsiteX7" fmla="*/ 4340976 w 4771040"/>
              <a:gd name="connsiteY7" fmla="*/ 1165719 h 2604556"/>
              <a:gd name="connsiteX8" fmla="*/ 3643622 w 4771040"/>
              <a:gd name="connsiteY8" fmla="*/ 83738 h 2604556"/>
              <a:gd name="connsiteX9" fmla="*/ 2061345 w 4771040"/>
              <a:gd name="connsiteY9" fmla="*/ 99730 h 2604556"/>
              <a:gd name="connsiteX0" fmla="*/ 2053438 w 4763133"/>
              <a:gd name="connsiteY0" fmla="*/ 99730 h 2604556"/>
              <a:gd name="connsiteX1" fmla="*/ 575158 w 4763133"/>
              <a:gd name="connsiteY1" fmla="*/ 320535 h 2604556"/>
              <a:gd name="connsiteX2" fmla="*/ 306278 w 4763133"/>
              <a:gd name="connsiteY2" fmla="*/ 1104785 h 2604556"/>
              <a:gd name="connsiteX3" fmla="*/ 6407 w 4763133"/>
              <a:gd name="connsiteY3" fmla="*/ 2076825 h 2604556"/>
              <a:gd name="connsiteX4" fmla="*/ 605638 w 4763133"/>
              <a:gd name="connsiteY4" fmla="*/ 2573156 h 2604556"/>
              <a:gd name="connsiteX5" fmla="*/ 2602078 w 4763133"/>
              <a:gd name="connsiteY5" fmla="*/ 2539485 h 2604556"/>
              <a:gd name="connsiteX6" fmla="*/ 4669223 w 4763133"/>
              <a:gd name="connsiteY6" fmla="*/ 2425068 h 2604556"/>
              <a:gd name="connsiteX7" fmla="*/ 4333069 w 4763133"/>
              <a:gd name="connsiteY7" fmla="*/ 1165719 h 2604556"/>
              <a:gd name="connsiteX8" fmla="*/ 3635715 w 4763133"/>
              <a:gd name="connsiteY8" fmla="*/ 83738 h 2604556"/>
              <a:gd name="connsiteX9" fmla="*/ 2053438 w 4763133"/>
              <a:gd name="connsiteY9" fmla="*/ 99730 h 2604556"/>
              <a:gd name="connsiteX0" fmla="*/ 2013920 w 4723615"/>
              <a:gd name="connsiteY0" fmla="*/ 99730 h 2584881"/>
              <a:gd name="connsiteX1" fmla="*/ 535640 w 4723615"/>
              <a:gd name="connsiteY1" fmla="*/ 320535 h 2584881"/>
              <a:gd name="connsiteX2" fmla="*/ 266760 w 4723615"/>
              <a:gd name="connsiteY2" fmla="*/ 1104785 h 2584881"/>
              <a:gd name="connsiteX3" fmla="*/ 7425 w 4723615"/>
              <a:gd name="connsiteY3" fmla="*/ 2347505 h 2584881"/>
              <a:gd name="connsiteX4" fmla="*/ 566120 w 4723615"/>
              <a:gd name="connsiteY4" fmla="*/ 2573156 h 2584881"/>
              <a:gd name="connsiteX5" fmla="*/ 2562560 w 4723615"/>
              <a:gd name="connsiteY5" fmla="*/ 2539485 h 2584881"/>
              <a:gd name="connsiteX6" fmla="*/ 4629705 w 4723615"/>
              <a:gd name="connsiteY6" fmla="*/ 2425068 h 2584881"/>
              <a:gd name="connsiteX7" fmla="*/ 4293551 w 4723615"/>
              <a:gd name="connsiteY7" fmla="*/ 1165719 h 2584881"/>
              <a:gd name="connsiteX8" fmla="*/ 3596197 w 4723615"/>
              <a:gd name="connsiteY8" fmla="*/ 83738 h 2584881"/>
              <a:gd name="connsiteX9" fmla="*/ 2013920 w 4723615"/>
              <a:gd name="connsiteY9" fmla="*/ 99730 h 2584881"/>
              <a:gd name="connsiteX0" fmla="*/ 2018737 w 4728432"/>
              <a:gd name="connsiteY0" fmla="*/ 99730 h 2896906"/>
              <a:gd name="connsiteX1" fmla="*/ 540457 w 4728432"/>
              <a:gd name="connsiteY1" fmla="*/ 320535 h 2896906"/>
              <a:gd name="connsiteX2" fmla="*/ 271577 w 4728432"/>
              <a:gd name="connsiteY2" fmla="*/ 1104785 h 2896906"/>
              <a:gd name="connsiteX3" fmla="*/ 12242 w 4728432"/>
              <a:gd name="connsiteY3" fmla="*/ 2347505 h 2896906"/>
              <a:gd name="connsiteX4" fmla="*/ 679032 w 4728432"/>
              <a:gd name="connsiteY4" fmla="*/ 2894591 h 2896906"/>
              <a:gd name="connsiteX5" fmla="*/ 2567377 w 4728432"/>
              <a:gd name="connsiteY5" fmla="*/ 2539485 h 2896906"/>
              <a:gd name="connsiteX6" fmla="*/ 4634522 w 4728432"/>
              <a:gd name="connsiteY6" fmla="*/ 2425068 h 2896906"/>
              <a:gd name="connsiteX7" fmla="*/ 4298368 w 4728432"/>
              <a:gd name="connsiteY7" fmla="*/ 1165719 h 2896906"/>
              <a:gd name="connsiteX8" fmla="*/ 3601014 w 4728432"/>
              <a:gd name="connsiteY8" fmla="*/ 83738 h 2896906"/>
              <a:gd name="connsiteX9" fmla="*/ 2018737 w 4728432"/>
              <a:gd name="connsiteY9" fmla="*/ 99730 h 2896906"/>
              <a:gd name="connsiteX0" fmla="*/ 2018737 w 4728432"/>
              <a:gd name="connsiteY0" fmla="*/ 99730 h 2909754"/>
              <a:gd name="connsiteX1" fmla="*/ 540457 w 4728432"/>
              <a:gd name="connsiteY1" fmla="*/ 320535 h 2909754"/>
              <a:gd name="connsiteX2" fmla="*/ 271577 w 4728432"/>
              <a:gd name="connsiteY2" fmla="*/ 1104785 h 2909754"/>
              <a:gd name="connsiteX3" fmla="*/ 12243 w 4728432"/>
              <a:gd name="connsiteY3" fmla="*/ 1975319 h 2909754"/>
              <a:gd name="connsiteX4" fmla="*/ 679032 w 4728432"/>
              <a:gd name="connsiteY4" fmla="*/ 2894591 h 2909754"/>
              <a:gd name="connsiteX5" fmla="*/ 2567377 w 4728432"/>
              <a:gd name="connsiteY5" fmla="*/ 2539485 h 2909754"/>
              <a:gd name="connsiteX6" fmla="*/ 4634522 w 4728432"/>
              <a:gd name="connsiteY6" fmla="*/ 2425068 h 2909754"/>
              <a:gd name="connsiteX7" fmla="*/ 4298368 w 4728432"/>
              <a:gd name="connsiteY7" fmla="*/ 1165719 h 2909754"/>
              <a:gd name="connsiteX8" fmla="*/ 3601014 w 4728432"/>
              <a:gd name="connsiteY8" fmla="*/ 83738 h 2909754"/>
              <a:gd name="connsiteX9" fmla="*/ 2018737 w 4728432"/>
              <a:gd name="connsiteY9" fmla="*/ 99730 h 2909754"/>
              <a:gd name="connsiteX0" fmla="*/ 2018737 w 4728432"/>
              <a:gd name="connsiteY0" fmla="*/ 99730 h 2909754"/>
              <a:gd name="connsiteX1" fmla="*/ 540457 w 4728432"/>
              <a:gd name="connsiteY1" fmla="*/ 320535 h 2909754"/>
              <a:gd name="connsiteX2" fmla="*/ 271577 w 4728432"/>
              <a:gd name="connsiteY2" fmla="*/ 1104785 h 2909754"/>
              <a:gd name="connsiteX3" fmla="*/ 12243 w 4728432"/>
              <a:gd name="connsiteY3" fmla="*/ 1975319 h 2909754"/>
              <a:gd name="connsiteX4" fmla="*/ 679032 w 4728432"/>
              <a:gd name="connsiteY4" fmla="*/ 2894591 h 2909754"/>
              <a:gd name="connsiteX5" fmla="*/ 2567377 w 4728432"/>
              <a:gd name="connsiteY5" fmla="*/ 2539485 h 2909754"/>
              <a:gd name="connsiteX6" fmla="*/ 4634522 w 4728432"/>
              <a:gd name="connsiteY6" fmla="*/ 2425068 h 2909754"/>
              <a:gd name="connsiteX7" fmla="*/ 4298368 w 4728432"/>
              <a:gd name="connsiteY7" fmla="*/ 1165719 h 2909754"/>
              <a:gd name="connsiteX8" fmla="*/ 3601014 w 4728432"/>
              <a:gd name="connsiteY8" fmla="*/ 83738 h 2909754"/>
              <a:gd name="connsiteX9" fmla="*/ 2018737 w 4728432"/>
              <a:gd name="connsiteY9" fmla="*/ 99730 h 2909754"/>
              <a:gd name="connsiteX0" fmla="*/ 2018737 w 4716507"/>
              <a:gd name="connsiteY0" fmla="*/ 99730 h 2909215"/>
              <a:gd name="connsiteX1" fmla="*/ 540457 w 4716507"/>
              <a:gd name="connsiteY1" fmla="*/ 320535 h 2909215"/>
              <a:gd name="connsiteX2" fmla="*/ 271577 w 4716507"/>
              <a:gd name="connsiteY2" fmla="*/ 1104785 h 2909215"/>
              <a:gd name="connsiteX3" fmla="*/ 12243 w 4716507"/>
              <a:gd name="connsiteY3" fmla="*/ 1975319 h 2909215"/>
              <a:gd name="connsiteX4" fmla="*/ 679032 w 4716507"/>
              <a:gd name="connsiteY4" fmla="*/ 2894591 h 2909215"/>
              <a:gd name="connsiteX5" fmla="*/ 2567377 w 4716507"/>
              <a:gd name="connsiteY5" fmla="*/ 2539485 h 2909215"/>
              <a:gd name="connsiteX6" fmla="*/ 4621010 w 4716507"/>
              <a:gd name="connsiteY6" fmla="*/ 2526572 h 2909215"/>
              <a:gd name="connsiteX7" fmla="*/ 4298368 w 4716507"/>
              <a:gd name="connsiteY7" fmla="*/ 1165719 h 2909215"/>
              <a:gd name="connsiteX8" fmla="*/ 3601014 w 4716507"/>
              <a:gd name="connsiteY8" fmla="*/ 83738 h 2909215"/>
              <a:gd name="connsiteX9" fmla="*/ 2018737 w 4716507"/>
              <a:gd name="connsiteY9" fmla="*/ 99730 h 2909215"/>
              <a:gd name="connsiteX0" fmla="*/ 2018737 w 4714563"/>
              <a:gd name="connsiteY0" fmla="*/ 99730 h 2908474"/>
              <a:gd name="connsiteX1" fmla="*/ 540457 w 4714563"/>
              <a:gd name="connsiteY1" fmla="*/ 320535 h 2908474"/>
              <a:gd name="connsiteX2" fmla="*/ 271577 w 4714563"/>
              <a:gd name="connsiteY2" fmla="*/ 1104785 h 2908474"/>
              <a:gd name="connsiteX3" fmla="*/ 12243 w 4714563"/>
              <a:gd name="connsiteY3" fmla="*/ 1975319 h 2908474"/>
              <a:gd name="connsiteX4" fmla="*/ 679032 w 4714563"/>
              <a:gd name="connsiteY4" fmla="*/ 2894591 h 2908474"/>
              <a:gd name="connsiteX5" fmla="*/ 2567377 w 4714563"/>
              <a:gd name="connsiteY5" fmla="*/ 2539485 h 2908474"/>
              <a:gd name="connsiteX6" fmla="*/ 2595636 w 4714563"/>
              <a:gd name="connsiteY6" fmla="*/ 2678118 h 2908474"/>
              <a:gd name="connsiteX7" fmla="*/ 4621010 w 4714563"/>
              <a:gd name="connsiteY7" fmla="*/ 2526572 h 2908474"/>
              <a:gd name="connsiteX8" fmla="*/ 4298368 w 4714563"/>
              <a:gd name="connsiteY8" fmla="*/ 1165719 h 2908474"/>
              <a:gd name="connsiteX9" fmla="*/ 3601014 w 4714563"/>
              <a:gd name="connsiteY9" fmla="*/ 83738 h 2908474"/>
              <a:gd name="connsiteX10" fmla="*/ 2018737 w 4714563"/>
              <a:gd name="connsiteY10" fmla="*/ 99730 h 2908474"/>
              <a:gd name="connsiteX0" fmla="*/ 2018737 w 4714563"/>
              <a:gd name="connsiteY0" fmla="*/ 99730 h 2923529"/>
              <a:gd name="connsiteX1" fmla="*/ 540457 w 4714563"/>
              <a:gd name="connsiteY1" fmla="*/ 320535 h 2923529"/>
              <a:gd name="connsiteX2" fmla="*/ 271577 w 4714563"/>
              <a:gd name="connsiteY2" fmla="*/ 1104785 h 2923529"/>
              <a:gd name="connsiteX3" fmla="*/ 12243 w 4714563"/>
              <a:gd name="connsiteY3" fmla="*/ 1975319 h 2923529"/>
              <a:gd name="connsiteX4" fmla="*/ 679032 w 4714563"/>
              <a:gd name="connsiteY4" fmla="*/ 2894591 h 2923529"/>
              <a:gd name="connsiteX5" fmla="*/ 2595636 w 4714563"/>
              <a:gd name="connsiteY5" fmla="*/ 2678118 h 2923529"/>
              <a:gd name="connsiteX6" fmla="*/ 4621010 w 4714563"/>
              <a:gd name="connsiteY6" fmla="*/ 2526572 h 2923529"/>
              <a:gd name="connsiteX7" fmla="*/ 4298368 w 4714563"/>
              <a:gd name="connsiteY7" fmla="*/ 1165719 h 2923529"/>
              <a:gd name="connsiteX8" fmla="*/ 3601014 w 4714563"/>
              <a:gd name="connsiteY8" fmla="*/ 83738 h 2923529"/>
              <a:gd name="connsiteX9" fmla="*/ 2018737 w 4714563"/>
              <a:gd name="connsiteY9" fmla="*/ 99730 h 2923529"/>
              <a:gd name="connsiteX0" fmla="*/ 2018737 w 4776168"/>
              <a:gd name="connsiteY0" fmla="*/ 99730 h 2919170"/>
              <a:gd name="connsiteX1" fmla="*/ 540457 w 4776168"/>
              <a:gd name="connsiteY1" fmla="*/ 320535 h 2919170"/>
              <a:gd name="connsiteX2" fmla="*/ 271577 w 4776168"/>
              <a:gd name="connsiteY2" fmla="*/ 1104785 h 2919170"/>
              <a:gd name="connsiteX3" fmla="*/ 12243 w 4776168"/>
              <a:gd name="connsiteY3" fmla="*/ 1975319 h 2919170"/>
              <a:gd name="connsiteX4" fmla="*/ 679032 w 4776168"/>
              <a:gd name="connsiteY4" fmla="*/ 2894591 h 2919170"/>
              <a:gd name="connsiteX5" fmla="*/ 1717360 w 4776168"/>
              <a:gd name="connsiteY5" fmla="*/ 2644283 h 2919170"/>
              <a:gd name="connsiteX6" fmla="*/ 4621010 w 4776168"/>
              <a:gd name="connsiteY6" fmla="*/ 2526572 h 2919170"/>
              <a:gd name="connsiteX7" fmla="*/ 4298368 w 4776168"/>
              <a:gd name="connsiteY7" fmla="*/ 1165719 h 2919170"/>
              <a:gd name="connsiteX8" fmla="*/ 3601014 w 4776168"/>
              <a:gd name="connsiteY8" fmla="*/ 83738 h 2919170"/>
              <a:gd name="connsiteX9" fmla="*/ 2018737 w 4776168"/>
              <a:gd name="connsiteY9" fmla="*/ 99730 h 2919170"/>
              <a:gd name="connsiteX0" fmla="*/ 2018737 w 4799433"/>
              <a:gd name="connsiteY0" fmla="*/ 99730 h 2919168"/>
              <a:gd name="connsiteX1" fmla="*/ 540457 w 4799433"/>
              <a:gd name="connsiteY1" fmla="*/ 320535 h 2919168"/>
              <a:gd name="connsiteX2" fmla="*/ 271577 w 4799433"/>
              <a:gd name="connsiteY2" fmla="*/ 1104785 h 2919168"/>
              <a:gd name="connsiteX3" fmla="*/ 12243 w 4799433"/>
              <a:gd name="connsiteY3" fmla="*/ 1975319 h 2919168"/>
              <a:gd name="connsiteX4" fmla="*/ 679032 w 4799433"/>
              <a:gd name="connsiteY4" fmla="*/ 2894591 h 2919168"/>
              <a:gd name="connsiteX5" fmla="*/ 1717360 w 4799433"/>
              <a:gd name="connsiteY5" fmla="*/ 2644283 h 2919168"/>
              <a:gd name="connsiteX6" fmla="*/ 4648034 w 4799433"/>
              <a:gd name="connsiteY6" fmla="*/ 2526572 h 2919168"/>
              <a:gd name="connsiteX7" fmla="*/ 4298368 w 4799433"/>
              <a:gd name="connsiteY7" fmla="*/ 1165719 h 2919168"/>
              <a:gd name="connsiteX8" fmla="*/ 3601014 w 4799433"/>
              <a:gd name="connsiteY8" fmla="*/ 83738 h 2919168"/>
              <a:gd name="connsiteX9" fmla="*/ 2018737 w 4799433"/>
              <a:gd name="connsiteY9" fmla="*/ 99730 h 2919168"/>
              <a:gd name="connsiteX0" fmla="*/ 2018737 w 4754177"/>
              <a:gd name="connsiteY0" fmla="*/ 99730 h 2919170"/>
              <a:gd name="connsiteX1" fmla="*/ 540457 w 4754177"/>
              <a:gd name="connsiteY1" fmla="*/ 320535 h 2919170"/>
              <a:gd name="connsiteX2" fmla="*/ 271577 w 4754177"/>
              <a:gd name="connsiteY2" fmla="*/ 1104785 h 2919170"/>
              <a:gd name="connsiteX3" fmla="*/ 12243 w 4754177"/>
              <a:gd name="connsiteY3" fmla="*/ 1975319 h 2919170"/>
              <a:gd name="connsiteX4" fmla="*/ 679032 w 4754177"/>
              <a:gd name="connsiteY4" fmla="*/ 2894591 h 2919170"/>
              <a:gd name="connsiteX5" fmla="*/ 1717360 w 4754177"/>
              <a:gd name="connsiteY5" fmla="*/ 2644283 h 2919170"/>
              <a:gd name="connsiteX6" fmla="*/ 4648034 w 4754177"/>
              <a:gd name="connsiteY6" fmla="*/ 2526572 h 2919170"/>
              <a:gd name="connsiteX7" fmla="*/ 4298368 w 4754177"/>
              <a:gd name="connsiteY7" fmla="*/ 1165719 h 2919170"/>
              <a:gd name="connsiteX8" fmla="*/ 3601014 w 4754177"/>
              <a:gd name="connsiteY8" fmla="*/ 83738 h 2919170"/>
              <a:gd name="connsiteX9" fmla="*/ 2018737 w 4754177"/>
              <a:gd name="connsiteY9" fmla="*/ 99730 h 2919170"/>
              <a:gd name="connsiteX0" fmla="*/ 2018737 w 4850649"/>
              <a:gd name="connsiteY0" fmla="*/ 94729 h 2914167"/>
              <a:gd name="connsiteX1" fmla="*/ 540457 w 4850649"/>
              <a:gd name="connsiteY1" fmla="*/ 315534 h 2914167"/>
              <a:gd name="connsiteX2" fmla="*/ 271577 w 4850649"/>
              <a:gd name="connsiteY2" fmla="*/ 1099784 h 2914167"/>
              <a:gd name="connsiteX3" fmla="*/ 12243 w 4850649"/>
              <a:gd name="connsiteY3" fmla="*/ 1970318 h 2914167"/>
              <a:gd name="connsiteX4" fmla="*/ 679032 w 4850649"/>
              <a:gd name="connsiteY4" fmla="*/ 2889590 h 2914167"/>
              <a:gd name="connsiteX5" fmla="*/ 1717360 w 4850649"/>
              <a:gd name="connsiteY5" fmla="*/ 2639282 h 2914167"/>
              <a:gd name="connsiteX6" fmla="*/ 4648034 w 4850649"/>
              <a:gd name="connsiteY6" fmla="*/ 2521571 h 2914167"/>
              <a:gd name="connsiteX7" fmla="*/ 4487535 w 4850649"/>
              <a:gd name="connsiteY7" fmla="*/ 1093048 h 2914167"/>
              <a:gd name="connsiteX8" fmla="*/ 3601014 w 4850649"/>
              <a:gd name="connsiteY8" fmla="*/ 78737 h 2914167"/>
              <a:gd name="connsiteX9" fmla="*/ 2018737 w 4850649"/>
              <a:gd name="connsiteY9" fmla="*/ 94729 h 2914167"/>
              <a:gd name="connsiteX0" fmla="*/ 2018737 w 4814124"/>
              <a:gd name="connsiteY0" fmla="*/ 94729 h 2914169"/>
              <a:gd name="connsiteX1" fmla="*/ 540457 w 4814124"/>
              <a:gd name="connsiteY1" fmla="*/ 315534 h 2914169"/>
              <a:gd name="connsiteX2" fmla="*/ 271577 w 4814124"/>
              <a:gd name="connsiteY2" fmla="*/ 1099784 h 2914169"/>
              <a:gd name="connsiteX3" fmla="*/ 12243 w 4814124"/>
              <a:gd name="connsiteY3" fmla="*/ 1970318 h 2914169"/>
              <a:gd name="connsiteX4" fmla="*/ 679032 w 4814124"/>
              <a:gd name="connsiteY4" fmla="*/ 2889590 h 2914169"/>
              <a:gd name="connsiteX5" fmla="*/ 1717360 w 4814124"/>
              <a:gd name="connsiteY5" fmla="*/ 2639282 h 2914169"/>
              <a:gd name="connsiteX6" fmla="*/ 4648034 w 4814124"/>
              <a:gd name="connsiteY6" fmla="*/ 2521571 h 2914169"/>
              <a:gd name="connsiteX7" fmla="*/ 4487535 w 4814124"/>
              <a:gd name="connsiteY7" fmla="*/ 1093048 h 2914169"/>
              <a:gd name="connsiteX8" fmla="*/ 3601014 w 4814124"/>
              <a:gd name="connsiteY8" fmla="*/ 78737 h 2914169"/>
              <a:gd name="connsiteX9" fmla="*/ 2018737 w 4814124"/>
              <a:gd name="connsiteY9" fmla="*/ 94729 h 2914169"/>
              <a:gd name="connsiteX0" fmla="*/ 2018737 w 4814124"/>
              <a:gd name="connsiteY0" fmla="*/ 94729 h 2914167"/>
              <a:gd name="connsiteX1" fmla="*/ 540457 w 4814124"/>
              <a:gd name="connsiteY1" fmla="*/ 315534 h 2914167"/>
              <a:gd name="connsiteX2" fmla="*/ 271577 w 4814124"/>
              <a:gd name="connsiteY2" fmla="*/ 1099784 h 2914167"/>
              <a:gd name="connsiteX3" fmla="*/ 12243 w 4814124"/>
              <a:gd name="connsiteY3" fmla="*/ 1970318 h 2914167"/>
              <a:gd name="connsiteX4" fmla="*/ 679032 w 4814124"/>
              <a:gd name="connsiteY4" fmla="*/ 2889590 h 2914167"/>
              <a:gd name="connsiteX5" fmla="*/ 1717360 w 4814124"/>
              <a:gd name="connsiteY5" fmla="*/ 2639282 h 2914167"/>
              <a:gd name="connsiteX6" fmla="*/ 4648034 w 4814124"/>
              <a:gd name="connsiteY6" fmla="*/ 2521571 h 2914167"/>
              <a:gd name="connsiteX7" fmla="*/ 4487535 w 4814124"/>
              <a:gd name="connsiteY7" fmla="*/ 1093048 h 2914167"/>
              <a:gd name="connsiteX8" fmla="*/ 3601014 w 4814124"/>
              <a:gd name="connsiteY8" fmla="*/ 78737 h 2914167"/>
              <a:gd name="connsiteX9" fmla="*/ 2018737 w 4814124"/>
              <a:gd name="connsiteY9" fmla="*/ 94729 h 2914167"/>
              <a:gd name="connsiteX0" fmla="*/ 2018737 w 4734517"/>
              <a:gd name="connsiteY0" fmla="*/ 94729 h 2914169"/>
              <a:gd name="connsiteX1" fmla="*/ 540457 w 4734517"/>
              <a:gd name="connsiteY1" fmla="*/ 315534 h 2914169"/>
              <a:gd name="connsiteX2" fmla="*/ 271577 w 4734517"/>
              <a:gd name="connsiteY2" fmla="*/ 1099784 h 2914169"/>
              <a:gd name="connsiteX3" fmla="*/ 12243 w 4734517"/>
              <a:gd name="connsiteY3" fmla="*/ 1970318 h 2914169"/>
              <a:gd name="connsiteX4" fmla="*/ 679032 w 4734517"/>
              <a:gd name="connsiteY4" fmla="*/ 2889590 h 2914169"/>
              <a:gd name="connsiteX5" fmla="*/ 1717360 w 4734517"/>
              <a:gd name="connsiteY5" fmla="*/ 2639282 h 2914169"/>
              <a:gd name="connsiteX6" fmla="*/ 4648034 w 4734517"/>
              <a:gd name="connsiteY6" fmla="*/ 2521571 h 2914169"/>
              <a:gd name="connsiteX7" fmla="*/ 4487535 w 4734517"/>
              <a:gd name="connsiteY7" fmla="*/ 1093048 h 2914169"/>
              <a:gd name="connsiteX8" fmla="*/ 3601014 w 4734517"/>
              <a:gd name="connsiteY8" fmla="*/ 78737 h 2914169"/>
              <a:gd name="connsiteX9" fmla="*/ 2018737 w 4734517"/>
              <a:gd name="connsiteY9" fmla="*/ 94729 h 2914169"/>
              <a:gd name="connsiteX0" fmla="*/ 2006598 w 4722378"/>
              <a:gd name="connsiteY0" fmla="*/ 94729 h 2914167"/>
              <a:gd name="connsiteX1" fmla="*/ 528318 w 4722378"/>
              <a:gd name="connsiteY1" fmla="*/ 315534 h 2914167"/>
              <a:gd name="connsiteX2" fmla="*/ 259438 w 4722378"/>
              <a:gd name="connsiteY2" fmla="*/ 1099784 h 2914167"/>
              <a:gd name="connsiteX3" fmla="*/ 104 w 4722378"/>
              <a:gd name="connsiteY3" fmla="*/ 1970318 h 2914167"/>
              <a:gd name="connsiteX4" fmla="*/ 666893 w 4722378"/>
              <a:gd name="connsiteY4" fmla="*/ 2889590 h 2914167"/>
              <a:gd name="connsiteX5" fmla="*/ 1705221 w 4722378"/>
              <a:gd name="connsiteY5" fmla="*/ 2639282 h 2914167"/>
              <a:gd name="connsiteX6" fmla="*/ 4635895 w 4722378"/>
              <a:gd name="connsiteY6" fmla="*/ 2521571 h 2914167"/>
              <a:gd name="connsiteX7" fmla="*/ 4475396 w 4722378"/>
              <a:gd name="connsiteY7" fmla="*/ 1093048 h 2914167"/>
              <a:gd name="connsiteX8" fmla="*/ 3588875 w 4722378"/>
              <a:gd name="connsiteY8" fmla="*/ 78737 h 2914167"/>
              <a:gd name="connsiteX9" fmla="*/ 2006598 w 4722378"/>
              <a:gd name="connsiteY9" fmla="*/ 94729 h 2914167"/>
              <a:gd name="connsiteX0" fmla="*/ 2008903 w 4724683"/>
              <a:gd name="connsiteY0" fmla="*/ 94729 h 2914169"/>
              <a:gd name="connsiteX1" fmla="*/ 530623 w 4724683"/>
              <a:gd name="connsiteY1" fmla="*/ 315534 h 2914169"/>
              <a:gd name="connsiteX2" fmla="*/ 261743 w 4724683"/>
              <a:gd name="connsiteY2" fmla="*/ 1099784 h 2914169"/>
              <a:gd name="connsiteX3" fmla="*/ 2409 w 4724683"/>
              <a:gd name="connsiteY3" fmla="*/ 1970318 h 2914169"/>
              <a:gd name="connsiteX4" fmla="*/ 669198 w 4724683"/>
              <a:gd name="connsiteY4" fmla="*/ 2889590 h 2914169"/>
              <a:gd name="connsiteX5" fmla="*/ 1707526 w 4724683"/>
              <a:gd name="connsiteY5" fmla="*/ 2639282 h 2914169"/>
              <a:gd name="connsiteX6" fmla="*/ 4638200 w 4724683"/>
              <a:gd name="connsiteY6" fmla="*/ 2521571 h 2914169"/>
              <a:gd name="connsiteX7" fmla="*/ 4477701 w 4724683"/>
              <a:gd name="connsiteY7" fmla="*/ 1093048 h 2914169"/>
              <a:gd name="connsiteX8" fmla="*/ 3591180 w 4724683"/>
              <a:gd name="connsiteY8" fmla="*/ 78737 h 2914169"/>
              <a:gd name="connsiteX9" fmla="*/ 2008903 w 4724683"/>
              <a:gd name="connsiteY9" fmla="*/ 94729 h 2914169"/>
              <a:gd name="connsiteX0" fmla="*/ 2008903 w 4724683"/>
              <a:gd name="connsiteY0" fmla="*/ 94729 h 2914167"/>
              <a:gd name="connsiteX1" fmla="*/ 530623 w 4724683"/>
              <a:gd name="connsiteY1" fmla="*/ 315534 h 2914167"/>
              <a:gd name="connsiteX2" fmla="*/ 261743 w 4724683"/>
              <a:gd name="connsiteY2" fmla="*/ 1099784 h 2914167"/>
              <a:gd name="connsiteX3" fmla="*/ 2409 w 4724683"/>
              <a:gd name="connsiteY3" fmla="*/ 1970318 h 2914167"/>
              <a:gd name="connsiteX4" fmla="*/ 669198 w 4724683"/>
              <a:gd name="connsiteY4" fmla="*/ 2889590 h 2914167"/>
              <a:gd name="connsiteX5" fmla="*/ 1707526 w 4724683"/>
              <a:gd name="connsiteY5" fmla="*/ 2639282 h 2914167"/>
              <a:gd name="connsiteX6" fmla="*/ 4638200 w 4724683"/>
              <a:gd name="connsiteY6" fmla="*/ 2521571 h 2914167"/>
              <a:gd name="connsiteX7" fmla="*/ 4477701 w 4724683"/>
              <a:gd name="connsiteY7" fmla="*/ 1093048 h 2914167"/>
              <a:gd name="connsiteX8" fmla="*/ 3591180 w 4724683"/>
              <a:gd name="connsiteY8" fmla="*/ 78737 h 2914167"/>
              <a:gd name="connsiteX9" fmla="*/ 2008903 w 4724683"/>
              <a:gd name="connsiteY9" fmla="*/ 94729 h 2914167"/>
              <a:gd name="connsiteX0" fmla="*/ 2017505 w 4733285"/>
              <a:gd name="connsiteY0" fmla="*/ 94729 h 2914169"/>
              <a:gd name="connsiteX1" fmla="*/ 539225 w 4733285"/>
              <a:gd name="connsiteY1" fmla="*/ 315534 h 2914169"/>
              <a:gd name="connsiteX2" fmla="*/ 270345 w 4733285"/>
              <a:gd name="connsiteY2" fmla="*/ 1099784 h 2914169"/>
              <a:gd name="connsiteX3" fmla="*/ 11011 w 4733285"/>
              <a:gd name="connsiteY3" fmla="*/ 1970318 h 2914169"/>
              <a:gd name="connsiteX4" fmla="*/ 677800 w 4733285"/>
              <a:gd name="connsiteY4" fmla="*/ 2889590 h 2914169"/>
              <a:gd name="connsiteX5" fmla="*/ 1716128 w 4733285"/>
              <a:gd name="connsiteY5" fmla="*/ 2639282 h 2914169"/>
              <a:gd name="connsiteX6" fmla="*/ 4646802 w 4733285"/>
              <a:gd name="connsiteY6" fmla="*/ 2521571 h 2914169"/>
              <a:gd name="connsiteX7" fmla="*/ 4486303 w 4733285"/>
              <a:gd name="connsiteY7" fmla="*/ 1093048 h 2914169"/>
              <a:gd name="connsiteX8" fmla="*/ 3599782 w 4733285"/>
              <a:gd name="connsiteY8" fmla="*/ 78737 h 2914169"/>
              <a:gd name="connsiteX9" fmla="*/ 2017505 w 4733285"/>
              <a:gd name="connsiteY9" fmla="*/ 94729 h 2914169"/>
              <a:gd name="connsiteX0" fmla="*/ 2023713 w 4739493"/>
              <a:gd name="connsiteY0" fmla="*/ 94729 h 2731268"/>
              <a:gd name="connsiteX1" fmla="*/ 545433 w 4739493"/>
              <a:gd name="connsiteY1" fmla="*/ 315534 h 2731268"/>
              <a:gd name="connsiteX2" fmla="*/ 276553 w 4739493"/>
              <a:gd name="connsiteY2" fmla="*/ 1099784 h 2731268"/>
              <a:gd name="connsiteX3" fmla="*/ 17219 w 4739493"/>
              <a:gd name="connsiteY3" fmla="*/ 1970318 h 2731268"/>
              <a:gd name="connsiteX4" fmla="*/ 734224 w 4739493"/>
              <a:gd name="connsiteY4" fmla="*/ 2687173 h 2731268"/>
              <a:gd name="connsiteX5" fmla="*/ 1722336 w 4739493"/>
              <a:gd name="connsiteY5" fmla="*/ 2639282 h 2731268"/>
              <a:gd name="connsiteX6" fmla="*/ 4653010 w 4739493"/>
              <a:gd name="connsiteY6" fmla="*/ 2521571 h 2731268"/>
              <a:gd name="connsiteX7" fmla="*/ 4492511 w 4739493"/>
              <a:gd name="connsiteY7" fmla="*/ 1093048 h 2731268"/>
              <a:gd name="connsiteX8" fmla="*/ 3605990 w 4739493"/>
              <a:gd name="connsiteY8" fmla="*/ 78737 h 2731268"/>
              <a:gd name="connsiteX9" fmla="*/ 2023713 w 4739493"/>
              <a:gd name="connsiteY9" fmla="*/ 94729 h 2731268"/>
              <a:gd name="connsiteX0" fmla="*/ 2184346 w 4900126"/>
              <a:gd name="connsiteY0" fmla="*/ 94729 h 2753092"/>
              <a:gd name="connsiteX1" fmla="*/ 706066 w 4900126"/>
              <a:gd name="connsiteY1" fmla="*/ 315534 h 2753092"/>
              <a:gd name="connsiteX2" fmla="*/ 437186 w 4900126"/>
              <a:gd name="connsiteY2" fmla="*/ 1099784 h 2753092"/>
              <a:gd name="connsiteX3" fmla="*/ 10466 w 4900126"/>
              <a:gd name="connsiteY3" fmla="*/ 1672645 h 2753092"/>
              <a:gd name="connsiteX4" fmla="*/ 894857 w 4900126"/>
              <a:gd name="connsiteY4" fmla="*/ 2687173 h 2753092"/>
              <a:gd name="connsiteX5" fmla="*/ 1882969 w 4900126"/>
              <a:gd name="connsiteY5" fmla="*/ 2639282 h 2753092"/>
              <a:gd name="connsiteX6" fmla="*/ 4813643 w 4900126"/>
              <a:gd name="connsiteY6" fmla="*/ 2521571 h 2753092"/>
              <a:gd name="connsiteX7" fmla="*/ 4653144 w 4900126"/>
              <a:gd name="connsiteY7" fmla="*/ 1093048 h 2753092"/>
              <a:gd name="connsiteX8" fmla="*/ 3766623 w 4900126"/>
              <a:gd name="connsiteY8" fmla="*/ 78737 h 2753092"/>
              <a:gd name="connsiteX9" fmla="*/ 2184346 w 4900126"/>
              <a:gd name="connsiteY9" fmla="*/ 94729 h 2753092"/>
              <a:gd name="connsiteX0" fmla="*/ 2184346 w 4900126"/>
              <a:gd name="connsiteY0" fmla="*/ 94729 h 2753092"/>
              <a:gd name="connsiteX1" fmla="*/ 706066 w 4900126"/>
              <a:gd name="connsiteY1" fmla="*/ 315534 h 2753092"/>
              <a:gd name="connsiteX2" fmla="*/ 437186 w 4900126"/>
              <a:gd name="connsiteY2" fmla="*/ 933087 h 2753092"/>
              <a:gd name="connsiteX3" fmla="*/ 10466 w 4900126"/>
              <a:gd name="connsiteY3" fmla="*/ 1672645 h 2753092"/>
              <a:gd name="connsiteX4" fmla="*/ 894857 w 4900126"/>
              <a:gd name="connsiteY4" fmla="*/ 2687173 h 2753092"/>
              <a:gd name="connsiteX5" fmla="*/ 1882969 w 4900126"/>
              <a:gd name="connsiteY5" fmla="*/ 2639282 h 2753092"/>
              <a:gd name="connsiteX6" fmla="*/ 4813643 w 4900126"/>
              <a:gd name="connsiteY6" fmla="*/ 2521571 h 2753092"/>
              <a:gd name="connsiteX7" fmla="*/ 4653144 w 4900126"/>
              <a:gd name="connsiteY7" fmla="*/ 1093048 h 2753092"/>
              <a:gd name="connsiteX8" fmla="*/ 3766623 w 4900126"/>
              <a:gd name="connsiteY8" fmla="*/ 78737 h 2753092"/>
              <a:gd name="connsiteX9" fmla="*/ 2184346 w 4900126"/>
              <a:gd name="connsiteY9" fmla="*/ 94729 h 2753092"/>
              <a:gd name="connsiteX0" fmla="*/ 2179137 w 4894917"/>
              <a:gd name="connsiteY0" fmla="*/ 94729 h 2724724"/>
              <a:gd name="connsiteX1" fmla="*/ 700857 w 4894917"/>
              <a:gd name="connsiteY1" fmla="*/ 315534 h 2724724"/>
              <a:gd name="connsiteX2" fmla="*/ 431977 w 4894917"/>
              <a:gd name="connsiteY2" fmla="*/ 933087 h 2724724"/>
              <a:gd name="connsiteX3" fmla="*/ 5257 w 4894917"/>
              <a:gd name="connsiteY3" fmla="*/ 1672645 h 2724724"/>
              <a:gd name="connsiteX4" fmla="*/ 739001 w 4894917"/>
              <a:gd name="connsiteY4" fmla="*/ 2651452 h 2724724"/>
              <a:gd name="connsiteX5" fmla="*/ 1877760 w 4894917"/>
              <a:gd name="connsiteY5" fmla="*/ 2639282 h 2724724"/>
              <a:gd name="connsiteX6" fmla="*/ 4808434 w 4894917"/>
              <a:gd name="connsiteY6" fmla="*/ 2521571 h 2724724"/>
              <a:gd name="connsiteX7" fmla="*/ 4647935 w 4894917"/>
              <a:gd name="connsiteY7" fmla="*/ 1093048 h 2724724"/>
              <a:gd name="connsiteX8" fmla="*/ 3761414 w 4894917"/>
              <a:gd name="connsiteY8" fmla="*/ 78737 h 2724724"/>
              <a:gd name="connsiteX9" fmla="*/ 2179137 w 4894917"/>
              <a:gd name="connsiteY9" fmla="*/ 94729 h 2724724"/>
              <a:gd name="connsiteX0" fmla="*/ 2174863 w 4890643"/>
              <a:gd name="connsiteY0" fmla="*/ 94729 h 2714473"/>
              <a:gd name="connsiteX1" fmla="*/ 696583 w 4890643"/>
              <a:gd name="connsiteY1" fmla="*/ 315534 h 2714473"/>
              <a:gd name="connsiteX2" fmla="*/ 427703 w 4890643"/>
              <a:gd name="connsiteY2" fmla="*/ 933087 h 2714473"/>
              <a:gd name="connsiteX3" fmla="*/ 983 w 4890643"/>
              <a:gd name="connsiteY3" fmla="*/ 1672645 h 2714473"/>
              <a:gd name="connsiteX4" fmla="*/ 550603 w 4890643"/>
              <a:gd name="connsiteY4" fmla="*/ 2603824 h 2714473"/>
              <a:gd name="connsiteX5" fmla="*/ 1873486 w 4890643"/>
              <a:gd name="connsiteY5" fmla="*/ 2639282 h 2714473"/>
              <a:gd name="connsiteX6" fmla="*/ 4804160 w 4890643"/>
              <a:gd name="connsiteY6" fmla="*/ 2521571 h 2714473"/>
              <a:gd name="connsiteX7" fmla="*/ 4643661 w 4890643"/>
              <a:gd name="connsiteY7" fmla="*/ 1093048 h 2714473"/>
              <a:gd name="connsiteX8" fmla="*/ 3757140 w 4890643"/>
              <a:gd name="connsiteY8" fmla="*/ 78737 h 2714473"/>
              <a:gd name="connsiteX9" fmla="*/ 2174863 w 4890643"/>
              <a:gd name="connsiteY9" fmla="*/ 94729 h 2714473"/>
              <a:gd name="connsiteX0" fmla="*/ 2176626 w 4892406"/>
              <a:gd name="connsiteY0" fmla="*/ 94729 h 2714473"/>
              <a:gd name="connsiteX1" fmla="*/ 698346 w 4892406"/>
              <a:gd name="connsiteY1" fmla="*/ 315534 h 2714473"/>
              <a:gd name="connsiteX2" fmla="*/ 362512 w 4892406"/>
              <a:gd name="connsiteY2" fmla="*/ 782484 h 2714473"/>
              <a:gd name="connsiteX3" fmla="*/ 2746 w 4892406"/>
              <a:gd name="connsiteY3" fmla="*/ 1672645 h 2714473"/>
              <a:gd name="connsiteX4" fmla="*/ 552366 w 4892406"/>
              <a:gd name="connsiteY4" fmla="*/ 2603824 h 2714473"/>
              <a:gd name="connsiteX5" fmla="*/ 1875249 w 4892406"/>
              <a:gd name="connsiteY5" fmla="*/ 2639282 h 2714473"/>
              <a:gd name="connsiteX6" fmla="*/ 4805923 w 4892406"/>
              <a:gd name="connsiteY6" fmla="*/ 2521571 h 2714473"/>
              <a:gd name="connsiteX7" fmla="*/ 4645424 w 4892406"/>
              <a:gd name="connsiteY7" fmla="*/ 1093048 h 2714473"/>
              <a:gd name="connsiteX8" fmla="*/ 3758903 w 4892406"/>
              <a:gd name="connsiteY8" fmla="*/ 78737 h 2714473"/>
              <a:gd name="connsiteX9" fmla="*/ 2176626 w 4892406"/>
              <a:gd name="connsiteY9" fmla="*/ 94729 h 2714473"/>
              <a:gd name="connsiteX0" fmla="*/ 2160066 w 4875846"/>
              <a:gd name="connsiteY0" fmla="*/ 94729 h 2714473"/>
              <a:gd name="connsiteX1" fmla="*/ 681786 w 4875846"/>
              <a:gd name="connsiteY1" fmla="*/ 315534 h 2714473"/>
              <a:gd name="connsiteX2" fmla="*/ 345952 w 4875846"/>
              <a:gd name="connsiteY2" fmla="*/ 782484 h 2714473"/>
              <a:gd name="connsiteX3" fmla="*/ 2924 w 4875846"/>
              <a:gd name="connsiteY3" fmla="*/ 1559694 h 2714473"/>
              <a:gd name="connsiteX4" fmla="*/ 535806 w 4875846"/>
              <a:gd name="connsiteY4" fmla="*/ 2603824 h 2714473"/>
              <a:gd name="connsiteX5" fmla="*/ 1858689 w 4875846"/>
              <a:gd name="connsiteY5" fmla="*/ 2639282 h 2714473"/>
              <a:gd name="connsiteX6" fmla="*/ 4789363 w 4875846"/>
              <a:gd name="connsiteY6" fmla="*/ 2521571 h 2714473"/>
              <a:gd name="connsiteX7" fmla="*/ 4628864 w 4875846"/>
              <a:gd name="connsiteY7" fmla="*/ 1093048 h 2714473"/>
              <a:gd name="connsiteX8" fmla="*/ 3742343 w 4875846"/>
              <a:gd name="connsiteY8" fmla="*/ 78737 h 2714473"/>
              <a:gd name="connsiteX9" fmla="*/ 2160066 w 4875846"/>
              <a:gd name="connsiteY9" fmla="*/ 94729 h 2714473"/>
              <a:gd name="connsiteX0" fmla="*/ 2160066 w 4875846"/>
              <a:gd name="connsiteY0" fmla="*/ 1752 h 2621496"/>
              <a:gd name="connsiteX1" fmla="*/ 681786 w 4875846"/>
              <a:gd name="connsiteY1" fmla="*/ 222557 h 2621496"/>
              <a:gd name="connsiteX2" fmla="*/ 345952 w 4875846"/>
              <a:gd name="connsiteY2" fmla="*/ 689507 h 2621496"/>
              <a:gd name="connsiteX3" fmla="*/ 2924 w 4875846"/>
              <a:gd name="connsiteY3" fmla="*/ 1466717 h 2621496"/>
              <a:gd name="connsiteX4" fmla="*/ 535806 w 4875846"/>
              <a:gd name="connsiteY4" fmla="*/ 2510847 h 2621496"/>
              <a:gd name="connsiteX5" fmla="*/ 1858689 w 4875846"/>
              <a:gd name="connsiteY5" fmla="*/ 2546305 h 2621496"/>
              <a:gd name="connsiteX6" fmla="*/ 4789363 w 4875846"/>
              <a:gd name="connsiteY6" fmla="*/ 2428594 h 2621496"/>
              <a:gd name="connsiteX7" fmla="*/ 4628864 w 4875846"/>
              <a:gd name="connsiteY7" fmla="*/ 1000071 h 2621496"/>
              <a:gd name="connsiteX8" fmla="*/ 3692127 w 4875846"/>
              <a:gd name="connsiteY8" fmla="*/ 174013 h 2621496"/>
              <a:gd name="connsiteX9" fmla="*/ 2160066 w 4875846"/>
              <a:gd name="connsiteY9" fmla="*/ 1752 h 2621496"/>
              <a:gd name="connsiteX0" fmla="*/ 2160066 w 4955453"/>
              <a:gd name="connsiteY0" fmla="*/ 4896 h 2608149"/>
              <a:gd name="connsiteX1" fmla="*/ 681786 w 4955453"/>
              <a:gd name="connsiteY1" fmla="*/ 225701 h 2608149"/>
              <a:gd name="connsiteX2" fmla="*/ 345952 w 4955453"/>
              <a:gd name="connsiteY2" fmla="*/ 692651 h 2608149"/>
              <a:gd name="connsiteX3" fmla="*/ 2924 w 4955453"/>
              <a:gd name="connsiteY3" fmla="*/ 1469861 h 2608149"/>
              <a:gd name="connsiteX4" fmla="*/ 535806 w 4955453"/>
              <a:gd name="connsiteY4" fmla="*/ 2513991 h 2608149"/>
              <a:gd name="connsiteX5" fmla="*/ 1858689 w 4955453"/>
              <a:gd name="connsiteY5" fmla="*/ 2549449 h 2608149"/>
              <a:gd name="connsiteX6" fmla="*/ 4789363 w 4955453"/>
              <a:gd name="connsiteY6" fmla="*/ 2431738 h 2608149"/>
              <a:gd name="connsiteX7" fmla="*/ 4628864 w 4955453"/>
              <a:gd name="connsiteY7" fmla="*/ 1216569 h 2608149"/>
              <a:gd name="connsiteX8" fmla="*/ 3692127 w 4955453"/>
              <a:gd name="connsiteY8" fmla="*/ 177157 h 2608149"/>
              <a:gd name="connsiteX9" fmla="*/ 2160066 w 4955453"/>
              <a:gd name="connsiteY9" fmla="*/ 4896 h 2608149"/>
              <a:gd name="connsiteX0" fmla="*/ 2160066 w 4679538"/>
              <a:gd name="connsiteY0" fmla="*/ 4896 h 2606369"/>
              <a:gd name="connsiteX1" fmla="*/ 681786 w 4679538"/>
              <a:gd name="connsiteY1" fmla="*/ 225701 h 2606369"/>
              <a:gd name="connsiteX2" fmla="*/ 345952 w 4679538"/>
              <a:gd name="connsiteY2" fmla="*/ 692651 h 2606369"/>
              <a:gd name="connsiteX3" fmla="*/ 2924 w 4679538"/>
              <a:gd name="connsiteY3" fmla="*/ 1469861 h 2606369"/>
              <a:gd name="connsiteX4" fmla="*/ 535806 w 4679538"/>
              <a:gd name="connsiteY4" fmla="*/ 2513991 h 2606369"/>
              <a:gd name="connsiteX5" fmla="*/ 1858689 w 4679538"/>
              <a:gd name="connsiteY5" fmla="*/ 2549449 h 2606369"/>
              <a:gd name="connsiteX6" fmla="*/ 4404375 w 4679538"/>
              <a:gd name="connsiteY6" fmla="*/ 2469389 h 2606369"/>
              <a:gd name="connsiteX7" fmla="*/ 4628864 w 4679538"/>
              <a:gd name="connsiteY7" fmla="*/ 1216569 h 2606369"/>
              <a:gd name="connsiteX8" fmla="*/ 3692127 w 4679538"/>
              <a:gd name="connsiteY8" fmla="*/ 177157 h 2606369"/>
              <a:gd name="connsiteX9" fmla="*/ 2160066 w 4679538"/>
              <a:gd name="connsiteY9" fmla="*/ 4896 h 2606369"/>
              <a:gd name="connsiteX0" fmla="*/ 2160066 w 4679538"/>
              <a:gd name="connsiteY0" fmla="*/ 967 h 2602440"/>
              <a:gd name="connsiteX1" fmla="*/ 849172 w 4679538"/>
              <a:gd name="connsiteY1" fmla="*/ 133921 h 2602440"/>
              <a:gd name="connsiteX2" fmla="*/ 345952 w 4679538"/>
              <a:gd name="connsiteY2" fmla="*/ 688722 h 2602440"/>
              <a:gd name="connsiteX3" fmla="*/ 2924 w 4679538"/>
              <a:gd name="connsiteY3" fmla="*/ 1465932 h 2602440"/>
              <a:gd name="connsiteX4" fmla="*/ 535806 w 4679538"/>
              <a:gd name="connsiteY4" fmla="*/ 2510062 h 2602440"/>
              <a:gd name="connsiteX5" fmla="*/ 1858689 w 4679538"/>
              <a:gd name="connsiteY5" fmla="*/ 2545520 h 2602440"/>
              <a:gd name="connsiteX6" fmla="*/ 4404375 w 4679538"/>
              <a:gd name="connsiteY6" fmla="*/ 2465460 h 2602440"/>
              <a:gd name="connsiteX7" fmla="*/ 4628864 w 4679538"/>
              <a:gd name="connsiteY7" fmla="*/ 1212640 h 2602440"/>
              <a:gd name="connsiteX8" fmla="*/ 3692127 w 4679538"/>
              <a:gd name="connsiteY8" fmla="*/ 173228 h 2602440"/>
              <a:gd name="connsiteX9" fmla="*/ 2160066 w 4679538"/>
              <a:gd name="connsiteY9" fmla="*/ 967 h 2602440"/>
              <a:gd name="connsiteX0" fmla="*/ 2227020 w 4679538"/>
              <a:gd name="connsiteY0" fmla="*/ 14829 h 2553551"/>
              <a:gd name="connsiteX1" fmla="*/ 849172 w 4679538"/>
              <a:gd name="connsiteY1" fmla="*/ 85032 h 2553551"/>
              <a:gd name="connsiteX2" fmla="*/ 345952 w 4679538"/>
              <a:gd name="connsiteY2" fmla="*/ 639833 h 2553551"/>
              <a:gd name="connsiteX3" fmla="*/ 2924 w 4679538"/>
              <a:gd name="connsiteY3" fmla="*/ 1417043 h 2553551"/>
              <a:gd name="connsiteX4" fmla="*/ 535806 w 4679538"/>
              <a:gd name="connsiteY4" fmla="*/ 2461173 h 2553551"/>
              <a:gd name="connsiteX5" fmla="*/ 1858689 w 4679538"/>
              <a:gd name="connsiteY5" fmla="*/ 2496631 h 2553551"/>
              <a:gd name="connsiteX6" fmla="*/ 4404375 w 4679538"/>
              <a:gd name="connsiteY6" fmla="*/ 2416571 h 2553551"/>
              <a:gd name="connsiteX7" fmla="*/ 4628864 w 4679538"/>
              <a:gd name="connsiteY7" fmla="*/ 1163751 h 2553551"/>
              <a:gd name="connsiteX8" fmla="*/ 3692127 w 4679538"/>
              <a:gd name="connsiteY8" fmla="*/ 124339 h 2553551"/>
              <a:gd name="connsiteX9" fmla="*/ 2227020 w 4679538"/>
              <a:gd name="connsiteY9" fmla="*/ 14829 h 2553551"/>
              <a:gd name="connsiteX0" fmla="*/ 2227020 w 4679538"/>
              <a:gd name="connsiteY0" fmla="*/ 90407 h 2629129"/>
              <a:gd name="connsiteX1" fmla="*/ 849172 w 4679538"/>
              <a:gd name="connsiteY1" fmla="*/ 160610 h 2629129"/>
              <a:gd name="connsiteX2" fmla="*/ 345952 w 4679538"/>
              <a:gd name="connsiteY2" fmla="*/ 715411 h 2629129"/>
              <a:gd name="connsiteX3" fmla="*/ 2924 w 4679538"/>
              <a:gd name="connsiteY3" fmla="*/ 1492621 h 2629129"/>
              <a:gd name="connsiteX4" fmla="*/ 535806 w 4679538"/>
              <a:gd name="connsiteY4" fmla="*/ 2536751 h 2629129"/>
              <a:gd name="connsiteX5" fmla="*/ 1858689 w 4679538"/>
              <a:gd name="connsiteY5" fmla="*/ 2572209 h 2629129"/>
              <a:gd name="connsiteX6" fmla="*/ 4404375 w 4679538"/>
              <a:gd name="connsiteY6" fmla="*/ 2492149 h 2629129"/>
              <a:gd name="connsiteX7" fmla="*/ 4628864 w 4679538"/>
              <a:gd name="connsiteY7" fmla="*/ 1239329 h 2629129"/>
              <a:gd name="connsiteX8" fmla="*/ 3775820 w 4679538"/>
              <a:gd name="connsiteY8" fmla="*/ 86966 h 2629129"/>
              <a:gd name="connsiteX9" fmla="*/ 2227020 w 4679538"/>
              <a:gd name="connsiteY9" fmla="*/ 90407 h 2629129"/>
              <a:gd name="connsiteX0" fmla="*/ 2227020 w 4659349"/>
              <a:gd name="connsiteY0" fmla="*/ 90407 h 2599963"/>
              <a:gd name="connsiteX1" fmla="*/ 849172 w 4659349"/>
              <a:gd name="connsiteY1" fmla="*/ 160610 h 2599963"/>
              <a:gd name="connsiteX2" fmla="*/ 345952 w 4659349"/>
              <a:gd name="connsiteY2" fmla="*/ 715411 h 2599963"/>
              <a:gd name="connsiteX3" fmla="*/ 2924 w 4659349"/>
              <a:gd name="connsiteY3" fmla="*/ 1492621 h 2599963"/>
              <a:gd name="connsiteX4" fmla="*/ 535806 w 4659349"/>
              <a:gd name="connsiteY4" fmla="*/ 2536751 h 2599963"/>
              <a:gd name="connsiteX5" fmla="*/ 2176722 w 4659349"/>
              <a:gd name="connsiteY5" fmla="*/ 2484357 h 2599963"/>
              <a:gd name="connsiteX6" fmla="*/ 4404375 w 4659349"/>
              <a:gd name="connsiteY6" fmla="*/ 2492149 h 2599963"/>
              <a:gd name="connsiteX7" fmla="*/ 4628864 w 4659349"/>
              <a:gd name="connsiteY7" fmla="*/ 1239329 h 2599963"/>
              <a:gd name="connsiteX8" fmla="*/ 3775820 w 4659349"/>
              <a:gd name="connsiteY8" fmla="*/ 86966 h 2599963"/>
              <a:gd name="connsiteX9" fmla="*/ 2227020 w 4659349"/>
              <a:gd name="connsiteY9" fmla="*/ 90407 h 2599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59349" h="2599963">
                <a:moveTo>
                  <a:pt x="2227020" y="90407"/>
                </a:moveTo>
                <a:cubicBezTo>
                  <a:pt x="1739245" y="102681"/>
                  <a:pt x="1162683" y="56443"/>
                  <a:pt x="849172" y="160610"/>
                </a:cubicBezTo>
                <a:cubicBezTo>
                  <a:pt x="535661" y="264777"/>
                  <a:pt x="440744" y="422696"/>
                  <a:pt x="345952" y="715411"/>
                </a:cubicBezTo>
                <a:cubicBezTo>
                  <a:pt x="203869" y="1235103"/>
                  <a:pt x="-28718" y="1189064"/>
                  <a:pt x="2924" y="1492621"/>
                </a:cubicBezTo>
                <a:cubicBezTo>
                  <a:pt x="34566" y="1796178"/>
                  <a:pt x="173506" y="2371462"/>
                  <a:pt x="535806" y="2536751"/>
                </a:cubicBezTo>
                <a:cubicBezTo>
                  <a:pt x="898106" y="2702040"/>
                  <a:pt x="1531961" y="2491791"/>
                  <a:pt x="2176722" y="2484357"/>
                </a:cubicBezTo>
                <a:cubicBezTo>
                  <a:pt x="2821483" y="2476923"/>
                  <a:pt x="3995685" y="2699654"/>
                  <a:pt x="4404375" y="2492149"/>
                </a:cubicBezTo>
                <a:cubicBezTo>
                  <a:pt x="4813065" y="2284644"/>
                  <a:pt x="4600687" y="1781809"/>
                  <a:pt x="4628864" y="1239329"/>
                </a:cubicBezTo>
                <a:cubicBezTo>
                  <a:pt x="4657041" y="696849"/>
                  <a:pt x="4176127" y="278453"/>
                  <a:pt x="3775820" y="86966"/>
                </a:cubicBezTo>
                <a:cubicBezTo>
                  <a:pt x="3375513" y="-104521"/>
                  <a:pt x="2714795" y="78133"/>
                  <a:pt x="2227020" y="9040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1" name="Frihandsfigur: Form 10">
            <a:extLst>
              <a:ext uri="{FF2B5EF4-FFF2-40B4-BE49-F238E27FC236}">
                <a16:creationId xmlns:a16="http://schemas.microsoft.com/office/drawing/2014/main" id="{5A2EDA4D-070E-1875-D1D4-DC7DBD469099}"/>
              </a:ext>
            </a:extLst>
          </p:cNvPr>
          <p:cNvSpPr/>
          <p:nvPr/>
        </p:nvSpPr>
        <p:spPr>
          <a:xfrm>
            <a:off x="4258958" y="2202547"/>
            <a:ext cx="3945932" cy="2828426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70947 w 4801756"/>
              <a:gd name="connsiteY0" fmla="*/ 95810 h 2719899"/>
              <a:gd name="connsiteX1" fmla="*/ 371058 w 4801756"/>
              <a:gd name="connsiteY1" fmla="*/ 130521 h 2719899"/>
              <a:gd name="connsiteX2" fmla="*/ 4987 w 4801756"/>
              <a:gd name="connsiteY2" fmla="*/ 1666885 h 2719899"/>
              <a:gd name="connsiteX3" fmla="*/ 523147 w 4801756"/>
              <a:gd name="connsiteY3" fmla="*/ 2569236 h 2719899"/>
              <a:gd name="connsiteX4" fmla="*/ 2519587 w 4801756"/>
              <a:gd name="connsiteY4" fmla="*/ 2535565 h 2719899"/>
              <a:gd name="connsiteX5" fmla="*/ 4424587 w 4801756"/>
              <a:gd name="connsiteY5" fmla="*/ 2674912 h 2719899"/>
              <a:gd name="connsiteX6" fmla="*/ 4737007 w 4801756"/>
              <a:gd name="connsiteY6" fmla="*/ 1635491 h 2719899"/>
              <a:gd name="connsiteX7" fmla="*/ 4485547 w 4801756"/>
              <a:gd name="connsiteY7" fmla="*/ 232078 h 2719899"/>
              <a:gd name="connsiteX8" fmla="*/ 1970947 w 4801756"/>
              <a:gd name="connsiteY8" fmla="*/ 95810 h 2719899"/>
              <a:gd name="connsiteX0" fmla="*/ 1970947 w 4865408"/>
              <a:gd name="connsiteY0" fmla="*/ 127825 h 2751914"/>
              <a:gd name="connsiteX1" fmla="*/ 371058 w 4865408"/>
              <a:gd name="connsiteY1" fmla="*/ 162536 h 2751914"/>
              <a:gd name="connsiteX2" fmla="*/ 4987 w 4865408"/>
              <a:gd name="connsiteY2" fmla="*/ 1698900 h 2751914"/>
              <a:gd name="connsiteX3" fmla="*/ 523147 w 4865408"/>
              <a:gd name="connsiteY3" fmla="*/ 2601251 h 2751914"/>
              <a:gd name="connsiteX4" fmla="*/ 2519587 w 4865408"/>
              <a:gd name="connsiteY4" fmla="*/ 2567580 h 2751914"/>
              <a:gd name="connsiteX5" fmla="*/ 4424587 w 4865408"/>
              <a:gd name="connsiteY5" fmla="*/ 2706927 h 2751914"/>
              <a:gd name="connsiteX6" fmla="*/ 4737007 w 4865408"/>
              <a:gd name="connsiteY6" fmla="*/ 1667506 h 2751914"/>
              <a:gd name="connsiteX7" fmla="*/ 4607156 w 4865408"/>
              <a:gd name="connsiteY7" fmla="*/ 111834 h 2751914"/>
              <a:gd name="connsiteX8" fmla="*/ 1970947 w 4865408"/>
              <a:gd name="connsiteY8" fmla="*/ 127825 h 2751914"/>
              <a:gd name="connsiteX0" fmla="*/ 1970947 w 4865408"/>
              <a:gd name="connsiteY0" fmla="*/ 127825 h 2770921"/>
              <a:gd name="connsiteX1" fmla="*/ 371058 w 4865408"/>
              <a:gd name="connsiteY1" fmla="*/ 162536 h 2770921"/>
              <a:gd name="connsiteX2" fmla="*/ 4987 w 4865408"/>
              <a:gd name="connsiteY2" fmla="*/ 1698900 h 2770921"/>
              <a:gd name="connsiteX3" fmla="*/ 523147 w 4865408"/>
              <a:gd name="connsiteY3" fmla="*/ 2601251 h 2770921"/>
              <a:gd name="connsiteX4" fmla="*/ 2533099 w 4865408"/>
              <a:gd name="connsiteY4" fmla="*/ 2652167 h 2770921"/>
              <a:gd name="connsiteX5" fmla="*/ 4424587 w 4865408"/>
              <a:gd name="connsiteY5" fmla="*/ 2706927 h 2770921"/>
              <a:gd name="connsiteX6" fmla="*/ 4737007 w 4865408"/>
              <a:gd name="connsiteY6" fmla="*/ 1667506 h 2770921"/>
              <a:gd name="connsiteX7" fmla="*/ 4607156 w 4865408"/>
              <a:gd name="connsiteY7" fmla="*/ 111834 h 2770921"/>
              <a:gd name="connsiteX8" fmla="*/ 1970947 w 4865408"/>
              <a:gd name="connsiteY8" fmla="*/ 127825 h 2770921"/>
              <a:gd name="connsiteX0" fmla="*/ 1970947 w 4865408"/>
              <a:gd name="connsiteY0" fmla="*/ 127825 h 3079061"/>
              <a:gd name="connsiteX1" fmla="*/ 371058 w 4865408"/>
              <a:gd name="connsiteY1" fmla="*/ 162536 h 3079061"/>
              <a:gd name="connsiteX2" fmla="*/ 4987 w 4865408"/>
              <a:gd name="connsiteY2" fmla="*/ 1698900 h 3079061"/>
              <a:gd name="connsiteX3" fmla="*/ 523147 w 4865408"/>
              <a:gd name="connsiteY3" fmla="*/ 2601251 h 3079061"/>
              <a:gd name="connsiteX4" fmla="*/ 2533099 w 4865408"/>
              <a:gd name="connsiteY4" fmla="*/ 2652167 h 3079061"/>
              <a:gd name="connsiteX5" fmla="*/ 4181372 w 4865408"/>
              <a:gd name="connsiteY5" fmla="*/ 3045280 h 3079061"/>
              <a:gd name="connsiteX6" fmla="*/ 4737007 w 4865408"/>
              <a:gd name="connsiteY6" fmla="*/ 1667506 h 3079061"/>
              <a:gd name="connsiteX7" fmla="*/ 4607156 w 4865408"/>
              <a:gd name="connsiteY7" fmla="*/ 111834 h 3079061"/>
              <a:gd name="connsiteX8" fmla="*/ 1970947 w 4865408"/>
              <a:gd name="connsiteY8" fmla="*/ 127825 h 3079061"/>
              <a:gd name="connsiteX0" fmla="*/ 1970947 w 4865408"/>
              <a:gd name="connsiteY0" fmla="*/ 127825 h 3094546"/>
              <a:gd name="connsiteX1" fmla="*/ 371058 w 4865408"/>
              <a:gd name="connsiteY1" fmla="*/ 162536 h 3094546"/>
              <a:gd name="connsiteX2" fmla="*/ 4987 w 4865408"/>
              <a:gd name="connsiteY2" fmla="*/ 1698900 h 3094546"/>
              <a:gd name="connsiteX3" fmla="*/ 523147 w 4865408"/>
              <a:gd name="connsiteY3" fmla="*/ 2601251 h 3094546"/>
              <a:gd name="connsiteX4" fmla="*/ 2533099 w 4865408"/>
              <a:gd name="connsiteY4" fmla="*/ 2770590 h 3094546"/>
              <a:gd name="connsiteX5" fmla="*/ 4181372 w 4865408"/>
              <a:gd name="connsiteY5" fmla="*/ 3045280 h 3094546"/>
              <a:gd name="connsiteX6" fmla="*/ 4737007 w 4865408"/>
              <a:gd name="connsiteY6" fmla="*/ 1667506 h 3094546"/>
              <a:gd name="connsiteX7" fmla="*/ 4607156 w 4865408"/>
              <a:gd name="connsiteY7" fmla="*/ 111834 h 3094546"/>
              <a:gd name="connsiteX8" fmla="*/ 1970947 w 4865408"/>
              <a:gd name="connsiteY8" fmla="*/ 127825 h 3094546"/>
              <a:gd name="connsiteX0" fmla="*/ 1970947 w 4788276"/>
              <a:gd name="connsiteY0" fmla="*/ 127825 h 3094546"/>
              <a:gd name="connsiteX1" fmla="*/ 371058 w 4788276"/>
              <a:gd name="connsiteY1" fmla="*/ 162536 h 3094546"/>
              <a:gd name="connsiteX2" fmla="*/ 4987 w 4788276"/>
              <a:gd name="connsiteY2" fmla="*/ 1698900 h 3094546"/>
              <a:gd name="connsiteX3" fmla="*/ 523147 w 4788276"/>
              <a:gd name="connsiteY3" fmla="*/ 2601251 h 3094546"/>
              <a:gd name="connsiteX4" fmla="*/ 2533099 w 4788276"/>
              <a:gd name="connsiteY4" fmla="*/ 2770590 h 3094546"/>
              <a:gd name="connsiteX5" fmla="*/ 4181372 w 4788276"/>
              <a:gd name="connsiteY5" fmla="*/ 3045280 h 3094546"/>
              <a:gd name="connsiteX6" fmla="*/ 4534329 w 4788276"/>
              <a:gd name="connsiteY6" fmla="*/ 1667506 h 3094546"/>
              <a:gd name="connsiteX7" fmla="*/ 4607156 w 4788276"/>
              <a:gd name="connsiteY7" fmla="*/ 111834 h 3094546"/>
              <a:gd name="connsiteX8" fmla="*/ 1970947 w 4788276"/>
              <a:gd name="connsiteY8" fmla="*/ 127825 h 3094546"/>
              <a:gd name="connsiteX0" fmla="*/ 1972986 w 4790317"/>
              <a:gd name="connsiteY0" fmla="*/ 127825 h 3092874"/>
              <a:gd name="connsiteX1" fmla="*/ 373097 w 4790317"/>
              <a:gd name="connsiteY1" fmla="*/ 162536 h 3092874"/>
              <a:gd name="connsiteX2" fmla="*/ 7026 w 4790317"/>
              <a:gd name="connsiteY2" fmla="*/ 1698900 h 3092874"/>
              <a:gd name="connsiteX3" fmla="*/ 565722 w 4790317"/>
              <a:gd name="connsiteY3" fmla="*/ 2719674 h 3092874"/>
              <a:gd name="connsiteX4" fmla="*/ 2535138 w 4790317"/>
              <a:gd name="connsiteY4" fmla="*/ 2770590 h 3092874"/>
              <a:gd name="connsiteX5" fmla="*/ 4183411 w 4790317"/>
              <a:gd name="connsiteY5" fmla="*/ 3045280 h 3092874"/>
              <a:gd name="connsiteX6" fmla="*/ 4536368 w 4790317"/>
              <a:gd name="connsiteY6" fmla="*/ 1667506 h 3092874"/>
              <a:gd name="connsiteX7" fmla="*/ 4609195 w 4790317"/>
              <a:gd name="connsiteY7" fmla="*/ 111834 h 3092874"/>
              <a:gd name="connsiteX8" fmla="*/ 1972986 w 4790317"/>
              <a:gd name="connsiteY8" fmla="*/ 127825 h 3092874"/>
              <a:gd name="connsiteX0" fmla="*/ 2033966 w 4851296"/>
              <a:gd name="connsiteY0" fmla="*/ 127825 h 3092874"/>
              <a:gd name="connsiteX1" fmla="*/ 434077 w 4851296"/>
              <a:gd name="connsiteY1" fmla="*/ 162536 h 3092874"/>
              <a:gd name="connsiteX2" fmla="*/ 49858 w 4851296"/>
              <a:gd name="connsiteY2" fmla="*/ 1195688 h 3092874"/>
              <a:gd name="connsiteX3" fmla="*/ 68006 w 4851296"/>
              <a:gd name="connsiteY3" fmla="*/ 1698900 h 3092874"/>
              <a:gd name="connsiteX4" fmla="*/ 626702 w 4851296"/>
              <a:gd name="connsiteY4" fmla="*/ 2719674 h 3092874"/>
              <a:gd name="connsiteX5" fmla="*/ 2596118 w 4851296"/>
              <a:gd name="connsiteY5" fmla="*/ 2770590 h 3092874"/>
              <a:gd name="connsiteX6" fmla="*/ 4244391 w 4851296"/>
              <a:gd name="connsiteY6" fmla="*/ 3045280 h 3092874"/>
              <a:gd name="connsiteX7" fmla="*/ 4597348 w 4851296"/>
              <a:gd name="connsiteY7" fmla="*/ 1667506 h 3092874"/>
              <a:gd name="connsiteX8" fmla="*/ 4670175 w 4851296"/>
              <a:gd name="connsiteY8" fmla="*/ 111834 h 3092874"/>
              <a:gd name="connsiteX9" fmla="*/ 2033966 w 4851296"/>
              <a:gd name="connsiteY9" fmla="*/ 127825 h 3092874"/>
              <a:gd name="connsiteX0" fmla="*/ 1992055 w 4809385"/>
              <a:gd name="connsiteY0" fmla="*/ 127825 h 3092874"/>
              <a:gd name="connsiteX1" fmla="*/ 392166 w 4809385"/>
              <a:gd name="connsiteY1" fmla="*/ 162536 h 3092874"/>
              <a:gd name="connsiteX2" fmla="*/ 7947 w 4809385"/>
              <a:gd name="connsiteY2" fmla="*/ 1195688 h 3092874"/>
              <a:gd name="connsiteX3" fmla="*/ 350382 w 4809385"/>
              <a:gd name="connsiteY3" fmla="*/ 1817322 h 3092874"/>
              <a:gd name="connsiteX4" fmla="*/ 584791 w 4809385"/>
              <a:gd name="connsiteY4" fmla="*/ 2719674 h 3092874"/>
              <a:gd name="connsiteX5" fmla="*/ 2554207 w 4809385"/>
              <a:gd name="connsiteY5" fmla="*/ 2770590 h 3092874"/>
              <a:gd name="connsiteX6" fmla="*/ 4202480 w 4809385"/>
              <a:gd name="connsiteY6" fmla="*/ 3045280 h 3092874"/>
              <a:gd name="connsiteX7" fmla="*/ 4555437 w 4809385"/>
              <a:gd name="connsiteY7" fmla="*/ 1667506 h 3092874"/>
              <a:gd name="connsiteX8" fmla="*/ 4628264 w 4809385"/>
              <a:gd name="connsiteY8" fmla="*/ 111834 h 3092874"/>
              <a:gd name="connsiteX9" fmla="*/ 1992055 w 4809385"/>
              <a:gd name="connsiteY9" fmla="*/ 127825 h 3092874"/>
              <a:gd name="connsiteX0" fmla="*/ 1992055 w 4809385"/>
              <a:gd name="connsiteY0" fmla="*/ 127825 h 3092874"/>
              <a:gd name="connsiteX1" fmla="*/ 392166 w 4809385"/>
              <a:gd name="connsiteY1" fmla="*/ 162536 h 3092874"/>
              <a:gd name="connsiteX2" fmla="*/ 7947 w 4809385"/>
              <a:gd name="connsiteY2" fmla="*/ 789667 h 3092874"/>
              <a:gd name="connsiteX3" fmla="*/ 350382 w 4809385"/>
              <a:gd name="connsiteY3" fmla="*/ 1817322 h 3092874"/>
              <a:gd name="connsiteX4" fmla="*/ 584791 w 4809385"/>
              <a:gd name="connsiteY4" fmla="*/ 2719674 h 3092874"/>
              <a:gd name="connsiteX5" fmla="*/ 2554207 w 4809385"/>
              <a:gd name="connsiteY5" fmla="*/ 2770590 h 3092874"/>
              <a:gd name="connsiteX6" fmla="*/ 4202480 w 4809385"/>
              <a:gd name="connsiteY6" fmla="*/ 3045280 h 3092874"/>
              <a:gd name="connsiteX7" fmla="*/ 4555437 w 4809385"/>
              <a:gd name="connsiteY7" fmla="*/ 1667506 h 3092874"/>
              <a:gd name="connsiteX8" fmla="*/ 4628264 w 4809385"/>
              <a:gd name="connsiteY8" fmla="*/ 111834 h 3092874"/>
              <a:gd name="connsiteX9" fmla="*/ 1992055 w 4809385"/>
              <a:gd name="connsiteY9" fmla="*/ 127825 h 3092874"/>
              <a:gd name="connsiteX0" fmla="*/ 1996157 w 4813487"/>
              <a:gd name="connsiteY0" fmla="*/ 127825 h 3092874"/>
              <a:gd name="connsiteX1" fmla="*/ 396268 w 4813487"/>
              <a:gd name="connsiteY1" fmla="*/ 162536 h 3092874"/>
              <a:gd name="connsiteX2" fmla="*/ 12049 w 4813487"/>
              <a:gd name="connsiteY2" fmla="*/ 789667 h 3092874"/>
              <a:gd name="connsiteX3" fmla="*/ 232877 w 4813487"/>
              <a:gd name="connsiteY3" fmla="*/ 1817322 h 3092874"/>
              <a:gd name="connsiteX4" fmla="*/ 588893 w 4813487"/>
              <a:gd name="connsiteY4" fmla="*/ 2719674 h 3092874"/>
              <a:gd name="connsiteX5" fmla="*/ 2558309 w 4813487"/>
              <a:gd name="connsiteY5" fmla="*/ 2770590 h 3092874"/>
              <a:gd name="connsiteX6" fmla="*/ 4206582 w 4813487"/>
              <a:gd name="connsiteY6" fmla="*/ 3045280 h 3092874"/>
              <a:gd name="connsiteX7" fmla="*/ 4559539 w 4813487"/>
              <a:gd name="connsiteY7" fmla="*/ 1667506 h 3092874"/>
              <a:gd name="connsiteX8" fmla="*/ 4632366 w 4813487"/>
              <a:gd name="connsiteY8" fmla="*/ 111834 h 3092874"/>
              <a:gd name="connsiteX9" fmla="*/ 1996157 w 4813487"/>
              <a:gd name="connsiteY9" fmla="*/ 127825 h 3092874"/>
              <a:gd name="connsiteX0" fmla="*/ 1994461 w 4811791"/>
              <a:gd name="connsiteY0" fmla="*/ 127825 h 3093817"/>
              <a:gd name="connsiteX1" fmla="*/ 394572 w 4811791"/>
              <a:gd name="connsiteY1" fmla="*/ 162536 h 3093817"/>
              <a:gd name="connsiteX2" fmla="*/ 10353 w 4811791"/>
              <a:gd name="connsiteY2" fmla="*/ 789667 h 3093817"/>
              <a:gd name="connsiteX3" fmla="*/ 231181 w 4811791"/>
              <a:gd name="connsiteY3" fmla="*/ 1817322 h 3093817"/>
              <a:gd name="connsiteX4" fmla="*/ 343981 w 4811791"/>
              <a:gd name="connsiteY4" fmla="*/ 2652004 h 3093817"/>
              <a:gd name="connsiteX5" fmla="*/ 2556613 w 4811791"/>
              <a:gd name="connsiteY5" fmla="*/ 2770590 h 3093817"/>
              <a:gd name="connsiteX6" fmla="*/ 4204886 w 4811791"/>
              <a:gd name="connsiteY6" fmla="*/ 3045280 h 3093817"/>
              <a:gd name="connsiteX7" fmla="*/ 4557843 w 4811791"/>
              <a:gd name="connsiteY7" fmla="*/ 1667506 h 3093817"/>
              <a:gd name="connsiteX8" fmla="*/ 4630670 w 4811791"/>
              <a:gd name="connsiteY8" fmla="*/ 111834 h 3093817"/>
              <a:gd name="connsiteX9" fmla="*/ 1994461 w 4811791"/>
              <a:gd name="connsiteY9" fmla="*/ 127825 h 3093817"/>
              <a:gd name="connsiteX0" fmla="*/ 1997007 w 4814337"/>
              <a:gd name="connsiteY0" fmla="*/ 127825 h 3093817"/>
              <a:gd name="connsiteX1" fmla="*/ 397118 w 4814337"/>
              <a:gd name="connsiteY1" fmla="*/ 162536 h 3093817"/>
              <a:gd name="connsiteX2" fmla="*/ 12899 w 4814337"/>
              <a:gd name="connsiteY2" fmla="*/ 789667 h 3093817"/>
              <a:gd name="connsiteX3" fmla="*/ 179679 w 4814337"/>
              <a:gd name="connsiteY3" fmla="*/ 1732735 h 3093817"/>
              <a:gd name="connsiteX4" fmla="*/ 346527 w 4814337"/>
              <a:gd name="connsiteY4" fmla="*/ 2652004 h 3093817"/>
              <a:gd name="connsiteX5" fmla="*/ 2559159 w 4814337"/>
              <a:gd name="connsiteY5" fmla="*/ 2770590 h 3093817"/>
              <a:gd name="connsiteX6" fmla="*/ 4207432 w 4814337"/>
              <a:gd name="connsiteY6" fmla="*/ 3045280 h 3093817"/>
              <a:gd name="connsiteX7" fmla="*/ 4560389 w 4814337"/>
              <a:gd name="connsiteY7" fmla="*/ 1667506 h 3093817"/>
              <a:gd name="connsiteX8" fmla="*/ 4633216 w 4814337"/>
              <a:gd name="connsiteY8" fmla="*/ 111834 h 3093817"/>
              <a:gd name="connsiteX9" fmla="*/ 1997007 w 4814337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35836"/>
              <a:gd name="connsiteY0" fmla="*/ 134747 h 3095028"/>
              <a:gd name="connsiteX1" fmla="*/ 462027 w 4835836"/>
              <a:gd name="connsiteY1" fmla="*/ 169458 h 3095028"/>
              <a:gd name="connsiteX2" fmla="*/ 10249 w 4835836"/>
              <a:gd name="connsiteY2" fmla="*/ 728919 h 3095028"/>
              <a:gd name="connsiteX3" fmla="*/ 244588 w 4835836"/>
              <a:gd name="connsiteY3" fmla="*/ 1739657 h 3095028"/>
              <a:gd name="connsiteX4" fmla="*/ 411436 w 4835836"/>
              <a:gd name="connsiteY4" fmla="*/ 2658926 h 3095028"/>
              <a:gd name="connsiteX5" fmla="*/ 2624068 w 4835836"/>
              <a:gd name="connsiteY5" fmla="*/ 2777512 h 3095028"/>
              <a:gd name="connsiteX6" fmla="*/ 4272341 w 4835836"/>
              <a:gd name="connsiteY6" fmla="*/ 3052202 h 3095028"/>
              <a:gd name="connsiteX7" fmla="*/ 4461020 w 4835836"/>
              <a:gd name="connsiteY7" fmla="*/ 1767920 h 3095028"/>
              <a:gd name="connsiteX8" fmla="*/ 4698125 w 4835836"/>
              <a:gd name="connsiteY8" fmla="*/ 118756 h 3095028"/>
              <a:gd name="connsiteX9" fmla="*/ 2061916 w 4835836"/>
              <a:gd name="connsiteY9" fmla="*/ 134747 h 3095028"/>
              <a:gd name="connsiteX0" fmla="*/ 2061479 w 4835399"/>
              <a:gd name="connsiteY0" fmla="*/ 134747 h 3095027"/>
              <a:gd name="connsiteX1" fmla="*/ 461590 w 4835399"/>
              <a:gd name="connsiteY1" fmla="*/ 169458 h 3095027"/>
              <a:gd name="connsiteX2" fmla="*/ 9812 w 4835399"/>
              <a:gd name="connsiteY2" fmla="*/ 728919 h 3095027"/>
              <a:gd name="connsiteX3" fmla="*/ 171203 w 4835399"/>
              <a:gd name="connsiteY3" fmla="*/ 1777868 h 3095027"/>
              <a:gd name="connsiteX4" fmla="*/ 410999 w 4835399"/>
              <a:gd name="connsiteY4" fmla="*/ 2658926 h 3095027"/>
              <a:gd name="connsiteX5" fmla="*/ 2623631 w 4835399"/>
              <a:gd name="connsiteY5" fmla="*/ 2777512 h 3095027"/>
              <a:gd name="connsiteX6" fmla="*/ 4271904 w 4835399"/>
              <a:gd name="connsiteY6" fmla="*/ 3052202 h 3095027"/>
              <a:gd name="connsiteX7" fmla="*/ 4460583 w 4835399"/>
              <a:gd name="connsiteY7" fmla="*/ 1767920 h 3095027"/>
              <a:gd name="connsiteX8" fmla="*/ 4697688 w 4835399"/>
              <a:gd name="connsiteY8" fmla="*/ 118756 h 3095027"/>
              <a:gd name="connsiteX9" fmla="*/ 2061479 w 4835399"/>
              <a:gd name="connsiteY9" fmla="*/ 134747 h 3095027"/>
              <a:gd name="connsiteX0" fmla="*/ 2060374 w 4834294"/>
              <a:gd name="connsiteY0" fmla="*/ 134747 h 3095027"/>
              <a:gd name="connsiteX1" fmla="*/ 460485 w 4834294"/>
              <a:gd name="connsiteY1" fmla="*/ 169458 h 3095027"/>
              <a:gd name="connsiteX2" fmla="*/ 8707 w 4834294"/>
              <a:gd name="connsiteY2" fmla="*/ 728919 h 3095027"/>
              <a:gd name="connsiteX3" fmla="*/ 170098 w 4834294"/>
              <a:gd name="connsiteY3" fmla="*/ 1777868 h 3095027"/>
              <a:gd name="connsiteX4" fmla="*/ 263998 w 4834294"/>
              <a:gd name="connsiteY4" fmla="*/ 2658926 h 3095027"/>
              <a:gd name="connsiteX5" fmla="*/ 2622526 w 4834294"/>
              <a:gd name="connsiteY5" fmla="*/ 2777512 h 3095027"/>
              <a:gd name="connsiteX6" fmla="*/ 4270799 w 4834294"/>
              <a:gd name="connsiteY6" fmla="*/ 3052202 h 3095027"/>
              <a:gd name="connsiteX7" fmla="*/ 4459478 w 4834294"/>
              <a:gd name="connsiteY7" fmla="*/ 1767920 h 3095027"/>
              <a:gd name="connsiteX8" fmla="*/ 4696583 w 4834294"/>
              <a:gd name="connsiteY8" fmla="*/ 118756 h 3095027"/>
              <a:gd name="connsiteX9" fmla="*/ 2060374 w 4834294"/>
              <a:gd name="connsiteY9" fmla="*/ 134747 h 3095027"/>
              <a:gd name="connsiteX0" fmla="*/ 2060374 w 4834294"/>
              <a:gd name="connsiteY0" fmla="*/ 134747 h 3095027"/>
              <a:gd name="connsiteX1" fmla="*/ 460485 w 4834294"/>
              <a:gd name="connsiteY1" fmla="*/ 169458 h 3095027"/>
              <a:gd name="connsiteX2" fmla="*/ 8707 w 4834294"/>
              <a:gd name="connsiteY2" fmla="*/ 728919 h 3095027"/>
              <a:gd name="connsiteX3" fmla="*/ 170098 w 4834294"/>
              <a:gd name="connsiteY3" fmla="*/ 1612290 h 3095027"/>
              <a:gd name="connsiteX4" fmla="*/ 263998 w 4834294"/>
              <a:gd name="connsiteY4" fmla="*/ 2658926 h 3095027"/>
              <a:gd name="connsiteX5" fmla="*/ 2622526 w 4834294"/>
              <a:gd name="connsiteY5" fmla="*/ 2777512 h 3095027"/>
              <a:gd name="connsiteX6" fmla="*/ 4270799 w 4834294"/>
              <a:gd name="connsiteY6" fmla="*/ 3052202 h 3095027"/>
              <a:gd name="connsiteX7" fmla="*/ 4459478 w 4834294"/>
              <a:gd name="connsiteY7" fmla="*/ 1767920 h 3095027"/>
              <a:gd name="connsiteX8" fmla="*/ 4696583 w 4834294"/>
              <a:gd name="connsiteY8" fmla="*/ 118756 h 3095027"/>
              <a:gd name="connsiteX9" fmla="*/ 2060374 w 4834294"/>
              <a:gd name="connsiteY9" fmla="*/ 134747 h 3095027"/>
              <a:gd name="connsiteX0" fmla="*/ 2060374 w 4834294"/>
              <a:gd name="connsiteY0" fmla="*/ 134747 h 3095027"/>
              <a:gd name="connsiteX1" fmla="*/ 460485 w 4834294"/>
              <a:gd name="connsiteY1" fmla="*/ 169458 h 3095027"/>
              <a:gd name="connsiteX2" fmla="*/ 8706 w 4834294"/>
              <a:gd name="connsiteY2" fmla="*/ 665236 h 3095027"/>
              <a:gd name="connsiteX3" fmla="*/ 170098 w 4834294"/>
              <a:gd name="connsiteY3" fmla="*/ 1612290 h 3095027"/>
              <a:gd name="connsiteX4" fmla="*/ 263998 w 4834294"/>
              <a:gd name="connsiteY4" fmla="*/ 2658926 h 3095027"/>
              <a:gd name="connsiteX5" fmla="*/ 2622526 w 4834294"/>
              <a:gd name="connsiteY5" fmla="*/ 2777512 h 3095027"/>
              <a:gd name="connsiteX6" fmla="*/ 4270799 w 4834294"/>
              <a:gd name="connsiteY6" fmla="*/ 3052202 h 3095027"/>
              <a:gd name="connsiteX7" fmla="*/ 4459478 w 4834294"/>
              <a:gd name="connsiteY7" fmla="*/ 1767920 h 3095027"/>
              <a:gd name="connsiteX8" fmla="*/ 4696583 w 4834294"/>
              <a:gd name="connsiteY8" fmla="*/ 118756 h 3095027"/>
              <a:gd name="connsiteX9" fmla="*/ 2060374 w 4834294"/>
              <a:gd name="connsiteY9" fmla="*/ 134747 h 3095027"/>
              <a:gd name="connsiteX0" fmla="*/ 1997705 w 4771625"/>
              <a:gd name="connsiteY0" fmla="*/ 134747 h 3095027"/>
              <a:gd name="connsiteX1" fmla="*/ 397816 w 4771625"/>
              <a:gd name="connsiteY1" fmla="*/ 169458 h 3095027"/>
              <a:gd name="connsiteX2" fmla="*/ 18984 w 4771625"/>
              <a:gd name="connsiteY2" fmla="*/ 499658 h 3095027"/>
              <a:gd name="connsiteX3" fmla="*/ 107429 w 4771625"/>
              <a:gd name="connsiteY3" fmla="*/ 1612290 h 3095027"/>
              <a:gd name="connsiteX4" fmla="*/ 201329 w 4771625"/>
              <a:gd name="connsiteY4" fmla="*/ 2658926 h 3095027"/>
              <a:gd name="connsiteX5" fmla="*/ 2559857 w 4771625"/>
              <a:gd name="connsiteY5" fmla="*/ 2777512 h 3095027"/>
              <a:gd name="connsiteX6" fmla="*/ 4208130 w 4771625"/>
              <a:gd name="connsiteY6" fmla="*/ 3052202 h 3095027"/>
              <a:gd name="connsiteX7" fmla="*/ 4396809 w 4771625"/>
              <a:gd name="connsiteY7" fmla="*/ 1767920 h 3095027"/>
              <a:gd name="connsiteX8" fmla="*/ 4633914 w 4771625"/>
              <a:gd name="connsiteY8" fmla="*/ 118756 h 3095027"/>
              <a:gd name="connsiteX9" fmla="*/ 1997705 w 4771625"/>
              <a:gd name="connsiteY9" fmla="*/ 134747 h 3095027"/>
              <a:gd name="connsiteX0" fmla="*/ 1997705 w 4771625"/>
              <a:gd name="connsiteY0" fmla="*/ 134747 h 2902918"/>
              <a:gd name="connsiteX1" fmla="*/ 397816 w 4771625"/>
              <a:gd name="connsiteY1" fmla="*/ 169458 h 2902918"/>
              <a:gd name="connsiteX2" fmla="*/ 18984 w 4771625"/>
              <a:gd name="connsiteY2" fmla="*/ 499658 h 2902918"/>
              <a:gd name="connsiteX3" fmla="*/ 107429 w 4771625"/>
              <a:gd name="connsiteY3" fmla="*/ 1612290 h 2902918"/>
              <a:gd name="connsiteX4" fmla="*/ 201329 w 4771625"/>
              <a:gd name="connsiteY4" fmla="*/ 2658926 h 2902918"/>
              <a:gd name="connsiteX5" fmla="*/ 2559857 w 4771625"/>
              <a:gd name="connsiteY5" fmla="*/ 2777512 h 2902918"/>
              <a:gd name="connsiteX6" fmla="*/ 4441562 w 4771625"/>
              <a:gd name="connsiteY6" fmla="*/ 2835679 h 2902918"/>
              <a:gd name="connsiteX7" fmla="*/ 4396809 w 4771625"/>
              <a:gd name="connsiteY7" fmla="*/ 1767920 h 2902918"/>
              <a:gd name="connsiteX8" fmla="*/ 4633914 w 4771625"/>
              <a:gd name="connsiteY8" fmla="*/ 118756 h 2902918"/>
              <a:gd name="connsiteX9" fmla="*/ 1997705 w 4771625"/>
              <a:gd name="connsiteY9" fmla="*/ 134747 h 2902918"/>
              <a:gd name="connsiteX0" fmla="*/ 1997705 w 4797016"/>
              <a:gd name="connsiteY0" fmla="*/ 112117 h 2902726"/>
              <a:gd name="connsiteX1" fmla="*/ 397816 w 4797016"/>
              <a:gd name="connsiteY1" fmla="*/ 146828 h 2902726"/>
              <a:gd name="connsiteX2" fmla="*/ 18984 w 4797016"/>
              <a:gd name="connsiteY2" fmla="*/ 477028 h 2902726"/>
              <a:gd name="connsiteX3" fmla="*/ 107429 w 4797016"/>
              <a:gd name="connsiteY3" fmla="*/ 1589660 h 2902726"/>
              <a:gd name="connsiteX4" fmla="*/ 201329 w 4797016"/>
              <a:gd name="connsiteY4" fmla="*/ 2636296 h 2902726"/>
              <a:gd name="connsiteX5" fmla="*/ 2559857 w 4797016"/>
              <a:gd name="connsiteY5" fmla="*/ 2754882 h 2902726"/>
              <a:gd name="connsiteX6" fmla="*/ 4441562 w 4797016"/>
              <a:gd name="connsiteY6" fmla="*/ 2813049 h 2902726"/>
              <a:gd name="connsiteX7" fmla="*/ 4498936 w 4797016"/>
              <a:gd name="connsiteY7" fmla="*/ 1439610 h 2902726"/>
              <a:gd name="connsiteX8" fmla="*/ 4633914 w 4797016"/>
              <a:gd name="connsiteY8" fmla="*/ 96126 h 2902726"/>
              <a:gd name="connsiteX9" fmla="*/ 1997705 w 4797016"/>
              <a:gd name="connsiteY9" fmla="*/ 112117 h 2902726"/>
              <a:gd name="connsiteX0" fmla="*/ 1997705 w 4797016"/>
              <a:gd name="connsiteY0" fmla="*/ 112117 h 2843184"/>
              <a:gd name="connsiteX1" fmla="*/ 397816 w 4797016"/>
              <a:gd name="connsiteY1" fmla="*/ 146828 h 2843184"/>
              <a:gd name="connsiteX2" fmla="*/ 18984 w 4797016"/>
              <a:gd name="connsiteY2" fmla="*/ 477028 h 2843184"/>
              <a:gd name="connsiteX3" fmla="*/ 107429 w 4797016"/>
              <a:gd name="connsiteY3" fmla="*/ 1589660 h 2843184"/>
              <a:gd name="connsiteX4" fmla="*/ 201329 w 4797016"/>
              <a:gd name="connsiteY4" fmla="*/ 2636296 h 2843184"/>
              <a:gd name="connsiteX5" fmla="*/ 2559857 w 4797016"/>
              <a:gd name="connsiteY5" fmla="*/ 2754882 h 2843184"/>
              <a:gd name="connsiteX6" fmla="*/ 4558278 w 4797016"/>
              <a:gd name="connsiteY6" fmla="*/ 2736630 h 2843184"/>
              <a:gd name="connsiteX7" fmla="*/ 4498936 w 4797016"/>
              <a:gd name="connsiteY7" fmla="*/ 1439610 h 2843184"/>
              <a:gd name="connsiteX8" fmla="*/ 4633914 w 4797016"/>
              <a:gd name="connsiteY8" fmla="*/ 96126 h 2843184"/>
              <a:gd name="connsiteX9" fmla="*/ 1997705 w 4797016"/>
              <a:gd name="connsiteY9" fmla="*/ 112117 h 2843184"/>
              <a:gd name="connsiteX0" fmla="*/ 1991152 w 4790463"/>
              <a:gd name="connsiteY0" fmla="*/ 112117 h 2843184"/>
              <a:gd name="connsiteX1" fmla="*/ 391263 w 4790463"/>
              <a:gd name="connsiteY1" fmla="*/ 146828 h 2843184"/>
              <a:gd name="connsiteX2" fmla="*/ 12431 w 4790463"/>
              <a:gd name="connsiteY2" fmla="*/ 477028 h 2843184"/>
              <a:gd name="connsiteX3" fmla="*/ 100876 w 4790463"/>
              <a:gd name="connsiteY3" fmla="*/ 1589660 h 2843184"/>
              <a:gd name="connsiteX4" fmla="*/ 194776 w 4790463"/>
              <a:gd name="connsiteY4" fmla="*/ 2636296 h 2843184"/>
              <a:gd name="connsiteX5" fmla="*/ 2349051 w 4790463"/>
              <a:gd name="connsiteY5" fmla="*/ 2754882 h 2843184"/>
              <a:gd name="connsiteX6" fmla="*/ 4551725 w 4790463"/>
              <a:gd name="connsiteY6" fmla="*/ 2736630 h 2843184"/>
              <a:gd name="connsiteX7" fmla="*/ 4492383 w 4790463"/>
              <a:gd name="connsiteY7" fmla="*/ 1439610 h 2843184"/>
              <a:gd name="connsiteX8" fmla="*/ 4627361 w 4790463"/>
              <a:gd name="connsiteY8" fmla="*/ 96126 h 2843184"/>
              <a:gd name="connsiteX9" fmla="*/ 1991152 w 4790463"/>
              <a:gd name="connsiteY9" fmla="*/ 112117 h 2843184"/>
              <a:gd name="connsiteX0" fmla="*/ 1991152 w 4790463"/>
              <a:gd name="connsiteY0" fmla="*/ 112117 h 2848720"/>
              <a:gd name="connsiteX1" fmla="*/ 391263 w 4790463"/>
              <a:gd name="connsiteY1" fmla="*/ 146828 h 2848720"/>
              <a:gd name="connsiteX2" fmla="*/ 12431 w 4790463"/>
              <a:gd name="connsiteY2" fmla="*/ 477028 h 2848720"/>
              <a:gd name="connsiteX3" fmla="*/ 100876 w 4790463"/>
              <a:gd name="connsiteY3" fmla="*/ 1589660 h 2848720"/>
              <a:gd name="connsiteX4" fmla="*/ 194776 w 4790463"/>
              <a:gd name="connsiteY4" fmla="*/ 2763662 h 2848720"/>
              <a:gd name="connsiteX5" fmla="*/ 2349051 w 4790463"/>
              <a:gd name="connsiteY5" fmla="*/ 2754882 h 2848720"/>
              <a:gd name="connsiteX6" fmla="*/ 4551725 w 4790463"/>
              <a:gd name="connsiteY6" fmla="*/ 2736630 h 2848720"/>
              <a:gd name="connsiteX7" fmla="*/ 4492383 w 4790463"/>
              <a:gd name="connsiteY7" fmla="*/ 1439610 h 2848720"/>
              <a:gd name="connsiteX8" fmla="*/ 4627361 w 4790463"/>
              <a:gd name="connsiteY8" fmla="*/ 96126 h 2848720"/>
              <a:gd name="connsiteX9" fmla="*/ 1991152 w 4790463"/>
              <a:gd name="connsiteY9" fmla="*/ 112117 h 2848720"/>
              <a:gd name="connsiteX0" fmla="*/ 1982944 w 4782255"/>
              <a:gd name="connsiteY0" fmla="*/ 112117 h 2848721"/>
              <a:gd name="connsiteX1" fmla="*/ 383055 w 4782255"/>
              <a:gd name="connsiteY1" fmla="*/ 146828 h 2848721"/>
              <a:gd name="connsiteX2" fmla="*/ 4223 w 4782255"/>
              <a:gd name="connsiteY2" fmla="*/ 477028 h 2848721"/>
              <a:gd name="connsiteX3" fmla="*/ 180206 w 4782255"/>
              <a:gd name="connsiteY3" fmla="*/ 1589660 h 2848721"/>
              <a:gd name="connsiteX4" fmla="*/ 186568 w 4782255"/>
              <a:gd name="connsiteY4" fmla="*/ 2763662 h 2848721"/>
              <a:gd name="connsiteX5" fmla="*/ 2340843 w 4782255"/>
              <a:gd name="connsiteY5" fmla="*/ 2754882 h 2848721"/>
              <a:gd name="connsiteX6" fmla="*/ 4543517 w 4782255"/>
              <a:gd name="connsiteY6" fmla="*/ 2736630 h 2848721"/>
              <a:gd name="connsiteX7" fmla="*/ 4484175 w 4782255"/>
              <a:gd name="connsiteY7" fmla="*/ 1439610 h 2848721"/>
              <a:gd name="connsiteX8" fmla="*/ 4619153 w 4782255"/>
              <a:gd name="connsiteY8" fmla="*/ 96126 h 2848721"/>
              <a:gd name="connsiteX9" fmla="*/ 1982944 w 4782255"/>
              <a:gd name="connsiteY9" fmla="*/ 112117 h 2848721"/>
              <a:gd name="connsiteX0" fmla="*/ 1676563 w 4804641"/>
              <a:gd name="connsiteY0" fmla="*/ 206957 h 2816195"/>
              <a:gd name="connsiteX1" fmla="*/ 383055 w 4804641"/>
              <a:gd name="connsiteY1" fmla="*/ 114302 h 2816195"/>
              <a:gd name="connsiteX2" fmla="*/ 4223 w 4804641"/>
              <a:gd name="connsiteY2" fmla="*/ 444502 h 2816195"/>
              <a:gd name="connsiteX3" fmla="*/ 180206 w 4804641"/>
              <a:gd name="connsiteY3" fmla="*/ 1557134 h 2816195"/>
              <a:gd name="connsiteX4" fmla="*/ 186568 w 4804641"/>
              <a:gd name="connsiteY4" fmla="*/ 2731136 h 2816195"/>
              <a:gd name="connsiteX5" fmla="*/ 2340843 w 4804641"/>
              <a:gd name="connsiteY5" fmla="*/ 2722356 h 2816195"/>
              <a:gd name="connsiteX6" fmla="*/ 4543517 w 4804641"/>
              <a:gd name="connsiteY6" fmla="*/ 2704104 h 2816195"/>
              <a:gd name="connsiteX7" fmla="*/ 4484175 w 4804641"/>
              <a:gd name="connsiteY7" fmla="*/ 1407084 h 2816195"/>
              <a:gd name="connsiteX8" fmla="*/ 4619153 w 4804641"/>
              <a:gd name="connsiteY8" fmla="*/ 63600 h 2816195"/>
              <a:gd name="connsiteX9" fmla="*/ 1676563 w 4804641"/>
              <a:gd name="connsiteY9" fmla="*/ 206957 h 2816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04641" h="2816195">
                <a:moveTo>
                  <a:pt x="1676563" y="206957"/>
                </a:moveTo>
                <a:cubicBezTo>
                  <a:pt x="1245394" y="176072"/>
                  <a:pt x="661778" y="74711"/>
                  <a:pt x="383055" y="114302"/>
                </a:cubicBezTo>
                <a:cubicBezTo>
                  <a:pt x="104332" y="153893"/>
                  <a:pt x="38031" y="204030"/>
                  <a:pt x="4223" y="444502"/>
                </a:cubicBezTo>
                <a:cubicBezTo>
                  <a:pt x="-29585" y="684974"/>
                  <a:pt x="149815" y="1176028"/>
                  <a:pt x="180206" y="1557134"/>
                </a:cubicBezTo>
                <a:cubicBezTo>
                  <a:pt x="210597" y="1938240"/>
                  <a:pt x="-173538" y="2536932"/>
                  <a:pt x="186568" y="2731136"/>
                </a:cubicBezTo>
                <a:cubicBezTo>
                  <a:pt x="546674" y="2925340"/>
                  <a:pt x="1614685" y="2726861"/>
                  <a:pt x="2340843" y="2722356"/>
                </a:cubicBezTo>
                <a:cubicBezTo>
                  <a:pt x="3067001" y="2717851"/>
                  <a:pt x="4186295" y="2923316"/>
                  <a:pt x="4543517" y="2704104"/>
                </a:cubicBezTo>
                <a:cubicBezTo>
                  <a:pt x="4900739" y="2484892"/>
                  <a:pt x="4440995" y="1814223"/>
                  <a:pt x="4484175" y="1407084"/>
                </a:cubicBezTo>
                <a:cubicBezTo>
                  <a:pt x="4527355" y="999945"/>
                  <a:pt x="5087088" y="263621"/>
                  <a:pt x="4619153" y="63600"/>
                </a:cubicBezTo>
                <a:cubicBezTo>
                  <a:pt x="4151218" y="-136421"/>
                  <a:pt x="2382579" y="198507"/>
                  <a:pt x="1676563" y="206957"/>
                </a:cubicBezTo>
                <a:close/>
              </a:path>
            </a:pathLst>
          </a:custGeom>
          <a:solidFill>
            <a:srgbClr val="3473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t Medium"/>
              <a:ea typeface="Jost Medium"/>
            </a:endParaRPr>
          </a:p>
        </p:txBody>
      </p:sp>
      <p:sp>
        <p:nvSpPr>
          <p:cNvPr id="18" name="Rubrik 17">
            <a:extLst>
              <a:ext uri="{FF2B5EF4-FFF2-40B4-BE49-F238E27FC236}">
                <a16:creationId xmlns:a16="http://schemas.microsoft.com/office/drawing/2014/main" id="{54D660EC-DCE5-3776-BB42-16A555F09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8508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E870F-08BF-357E-A3A4-959F822E8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ubrik 28">
            <a:extLst>
              <a:ext uri="{FF2B5EF4-FFF2-40B4-BE49-F238E27FC236}">
                <a16:creationId xmlns:a16="http://schemas.microsoft.com/office/drawing/2014/main" id="{A0AA2B1C-1BC4-6241-E3BB-DD34E4F38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7C977828-1801-2F56-F72E-4D103F309445}"/>
              </a:ext>
            </a:extLst>
          </p:cNvPr>
          <p:cNvGrpSpPr/>
          <p:nvPr/>
        </p:nvGrpSpPr>
        <p:grpSpPr>
          <a:xfrm>
            <a:off x="868605" y="4191877"/>
            <a:ext cx="4994662" cy="2279069"/>
            <a:chOff x="928826" y="4198929"/>
            <a:chExt cx="5772060" cy="2120878"/>
          </a:xfrm>
        </p:grpSpPr>
        <p:sp>
          <p:nvSpPr>
            <p:cNvPr id="3" name="Frihandsfigur: Form 2">
              <a:extLst>
                <a:ext uri="{FF2B5EF4-FFF2-40B4-BE49-F238E27FC236}">
                  <a16:creationId xmlns:a16="http://schemas.microsoft.com/office/drawing/2014/main" id="{D317C289-339B-E682-175D-930BC3464C67}"/>
                </a:ext>
              </a:extLst>
            </p:cNvPr>
            <p:cNvSpPr/>
            <p:nvPr/>
          </p:nvSpPr>
          <p:spPr>
            <a:xfrm>
              <a:off x="928826" y="4198929"/>
              <a:ext cx="5243576" cy="1983909"/>
            </a:xfrm>
            <a:custGeom>
              <a:avLst/>
              <a:gdLst>
                <a:gd name="connsiteX0" fmla="*/ 2134060 w 4860072"/>
                <a:gd name="connsiteY0" fmla="*/ 285224 h 2242954"/>
                <a:gd name="connsiteX1" fmla="*/ 594820 w 4860072"/>
                <a:gd name="connsiteY1" fmla="*/ 26144 h 2242954"/>
                <a:gd name="connsiteX2" fmla="*/ 460 w 4860072"/>
                <a:gd name="connsiteY2" fmla="*/ 1001504 h 2242954"/>
                <a:gd name="connsiteX3" fmla="*/ 671020 w 4860072"/>
                <a:gd name="connsiteY3" fmla="*/ 2098784 h 2242954"/>
                <a:gd name="connsiteX4" fmla="*/ 2515060 w 4860072"/>
                <a:gd name="connsiteY4" fmla="*/ 1870184 h 2242954"/>
                <a:gd name="connsiteX5" fmla="*/ 4145740 w 4860072"/>
                <a:gd name="connsiteY5" fmla="*/ 2220704 h 2242954"/>
                <a:gd name="connsiteX6" fmla="*/ 4694380 w 4860072"/>
                <a:gd name="connsiteY6" fmla="*/ 1108184 h 2242954"/>
                <a:gd name="connsiteX7" fmla="*/ 4648660 w 4860072"/>
                <a:gd name="connsiteY7" fmla="*/ 422384 h 2242954"/>
                <a:gd name="connsiteX8" fmla="*/ 2316940 w 4860072"/>
                <a:gd name="connsiteY8" fmla="*/ 346184 h 2242954"/>
                <a:gd name="connsiteX9" fmla="*/ 2134060 w 4860072"/>
                <a:gd name="connsiteY9" fmla="*/ 285224 h 2242954"/>
                <a:gd name="connsiteX0" fmla="*/ 2134060 w 4860072"/>
                <a:gd name="connsiteY0" fmla="*/ 286002 h 2243732"/>
                <a:gd name="connsiteX1" fmla="*/ 594820 w 4860072"/>
                <a:gd name="connsiteY1" fmla="*/ 26922 h 2243732"/>
                <a:gd name="connsiteX2" fmla="*/ 460 w 4860072"/>
                <a:gd name="connsiteY2" fmla="*/ 1002282 h 2243732"/>
                <a:gd name="connsiteX3" fmla="*/ 671020 w 4860072"/>
                <a:gd name="connsiteY3" fmla="*/ 2099562 h 2243732"/>
                <a:gd name="connsiteX4" fmla="*/ 2515060 w 4860072"/>
                <a:gd name="connsiteY4" fmla="*/ 1870962 h 2243732"/>
                <a:gd name="connsiteX5" fmla="*/ 4145740 w 4860072"/>
                <a:gd name="connsiteY5" fmla="*/ 2221482 h 2243732"/>
                <a:gd name="connsiteX6" fmla="*/ 4694380 w 4860072"/>
                <a:gd name="connsiteY6" fmla="*/ 1108962 h 2243732"/>
                <a:gd name="connsiteX7" fmla="*/ 4648660 w 4860072"/>
                <a:gd name="connsiteY7" fmla="*/ 423162 h 2243732"/>
                <a:gd name="connsiteX8" fmla="*/ 2134060 w 4860072"/>
                <a:gd name="connsiteY8" fmla="*/ 286002 h 2243732"/>
                <a:gd name="connsiteX0" fmla="*/ 2134060 w 4790530"/>
                <a:gd name="connsiteY0" fmla="*/ 286002 h 2243732"/>
                <a:gd name="connsiteX1" fmla="*/ 594820 w 4790530"/>
                <a:gd name="connsiteY1" fmla="*/ 26922 h 2243732"/>
                <a:gd name="connsiteX2" fmla="*/ 460 w 4790530"/>
                <a:gd name="connsiteY2" fmla="*/ 1002282 h 2243732"/>
                <a:gd name="connsiteX3" fmla="*/ 671020 w 4790530"/>
                <a:gd name="connsiteY3" fmla="*/ 2099562 h 2243732"/>
                <a:gd name="connsiteX4" fmla="*/ 2515060 w 4790530"/>
                <a:gd name="connsiteY4" fmla="*/ 1870962 h 2243732"/>
                <a:gd name="connsiteX5" fmla="*/ 4145740 w 4790530"/>
                <a:gd name="connsiteY5" fmla="*/ 2221482 h 2243732"/>
                <a:gd name="connsiteX6" fmla="*/ 4694380 w 4790530"/>
                <a:gd name="connsiteY6" fmla="*/ 1108962 h 2243732"/>
                <a:gd name="connsiteX7" fmla="*/ 4648660 w 4790530"/>
                <a:gd name="connsiteY7" fmla="*/ 423162 h 2243732"/>
                <a:gd name="connsiteX8" fmla="*/ 3307540 w 4790530"/>
                <a:gd name="connsiteY8" fmla="*/ 302298 h 2243732"/>
                <a:gd name="connsiteX9" fmla="*/ 2134060 w 4790530"/>
                <a:gd name="connsiteY9" fmla="*/ 286002 h 2243732"/>
                <a:gd name="connsiteX0" fmla="*/ 2134060 w 4790530"/>
                <a:gd name="connsiteY0" fmla="*/ 674147 h 2631877"/>
                <a:gd name="connsiteX1" fmla="*/ 594820 w 4790530"/>
                <a:gd name="connsiteY1" fmla="*/ 415067 h 2631877"/>
                <a:gd name="connsiteX2" fmla="*/ 460 w 4790530"/>
                <a:gd name="connsiteY2" fmla="*/ 1390427 h 2631877"/>
                <a:gd name="connsiteX3" fmla="*/ 671020 w 4790530"/>
                <a:gd name="connsiteY3" fmla="*/ 2487707 h 2631877"/>
                <a:gd name="connsiteX4" fmla="*/ 2515060 w 4790530"/>
                <a:gd name="connsiteY4" fmla="*/ 2259107 h 2631877"/>
                <a:gd name="connsiteX5" fmla="*/ 4145740 w 4790530"/>
                <a:gd name="connsiteY5" fmla="*/ 2609627 h 2631877"/>
                <a:gd name="connsiteX6" fmla="*/ 4694380 w 4790530"/>
                <a:gd name="connsiteY6" fmla="*/ 1497107 h 2631877"/>
                <a:gd name="connsiteX7" fmla="*/ 4648660 w 4790530"/>
                <a:gd name="connsiteY7" fmla="*/ 811307 h 2631877"/>
                <a:gd name="connsiteX8" fmla="*/ 3840940 w 4790530"/>
                <a:gd name="connsiteY8" fmla="*/ 609 h 2631877"/>
                <a:gd name="connsiteX9" fmla="*/ 2134060 w 4790530"/>
                <a:gd name="connsiteY9" fmla="*/ 674147 h 2631877"/>
                <a:gd name="connsiteX0" fmla="*/ 1966377 w 4790487"/>
                <a:gd name="connsiteY0" fmla="*/ 13006 h 2825531"/>
                <a:gd name="connsiteX1" fmla="*/ 594777 w 4790487"/>
                <a:gd name="connsiteY1" fmla="*/ 608721 h 2825531"/>
                <a:gd name="connsiteX2" fmla="*/ 417 w 4790487"/>
                <a:gd name="connsiteY2" fmla="*/ 1584081 h 2825531"/>
                <a:gd name="connsiteX3" fmla="*/ 670977 w 4790487"/>
                <a:gd name="connsiteY3" fmla="*/ 2681361 h 2825531"/>
                <a:gd name="connsiteX4" fmla="*/ 2515017 w 4790487"/>
                <a:gd name="connsiteY4" fmla="*/ 2452761 h 2825531"/>
                <a:gd name="connsiteX5" fmla="*/ 4145697 w 4790487"/>
                <a:gd name="connsiteY5" fmla="*/ 2803281 h 2825531"/>
                <a:gd name="connsiteX6" fmla="*/ 4694337 w 4790487"/>
                <a:gd name="connsiteY6" fmla="*/ 1690761 h 2825531"/>
                <a:gd name="connsiteX7" fmla="*/ 4648617 w 4790487"/>
                <a:gd name="connsiteY7" fmla="*/ 1004961 h 2825531"/>
                <a:gd name="connsiteX8" fmla="*/ 3840897 w 4790487"/>
                <a:gd name="connsiteY8" fmla="*/ 194263 h 2825531"/>
                <a:gd name="connsiteX9" fmla="*/ 1966377 w 4790487"/>
                <a:gd name="connsiteY9" fmla="*/ 13006 h 2825531"/>
                <a:gd name="connsiteX0" fmla="*/ 1966377 w 4701195"/>
                <a:gd name="connsiteY0" fmla="*/ 46744 h 2859269"/>
                <a:gd name="connsiteX1" fmla="*/ 594777 w 4701195"/>
                <a:gd name="connsiteY1" fmla="*/ 642459 h 2859269"/>
                <a:gd name="connsiteX2" fmla="*/ 417 w 4701195"/>
                <a:gd name="connsiteY2" fmla="*/ 1617819 h 2859269"/>
                <a:gd name="connsiteX3" fmla="*/ 670977 w 4701195"/>
                <a:gd name="connsiteY3" fmla="*/ 2715099 h 2859269"/>
                <a:gd name="connsiteX4" fmla="*/ 2515017 w 4701195"/>
                <a:gd name="connsiteY4" fmla="*/ 2486499 h 2859269"/>
                <a:gd name="connsiteX5" fmla="*/ 4145697 w 4701195"/>
                <a:gd name="connsiteY5" fmla="*/ 2837019 h 2859269"/>
                <a:gd name="connsiteX6" fmla="*/ 4694337 w 4701195"/>
                <a:gd name="connsiteY6" fmla="*/ 1724499 h 2859269"/>
                <a:gd name="connsiteX7" fmla="*/ 3840897 w 4701195"/>
                <a:gd name="connsiteY7" fmla="*/ 228001 h 2859269"/>
                <a:gd name="connsiteX8" fmla="*/ 1966377 w 4701195"/>
                <a:gd name="connsiteY8" fmla="*/ 46744 h 2859269"/>
                <a:gd name="connsiteX0" fmla="*/ 1969141 w 4703959"/>
                <a:gd name="connsiteY0" fmla="*/ 19599 h 2832124"/>
                <a:gd name="connsiteX1" fmla="*/ 490861 w 4703959"/>
                <a:gd name="connsiteY1" fmla="*/ 240404 h 2832124"/>
                <a:gd name="connsiteX2" fmla="*/ 3181 w 4703959"/>
                <a:gd name="connsiteY2" fmla="*/ 1590674 h 2832124"/>
                <a:gd name="connsiteX3" fmla="*/ 673741 w 4703959"/>
                <a:gd name="connsiteY3" fmla="*/ 2687954 h 2832124"/>
                <a:gd name="connsiteX4" fmla="*/ 2517781 w 4703959"/>
                <a:gd name="connsiteY4" fmla="*/ 2459354 h 2832124"/>
                <a:gd name="connsiteX5" fmla="*/ 4148461 w 4703959"/>
                <a:gd name="connsiteY5" fmla="*/ 2809874 h 2832124"/>
                <a:gd name="connsiteX6" fmla="*/ 4697101 w 4703959"/>
                <a:gd name="connsiteY6" fmla="*/ 1697354 h 2832124"/>
                <a:gd name="connsiteX7" fmla="*/ 3843661 w 4703959"/>
                <a:gd name="connsiteY7" fmla="*/ 200856 h 2832124"/>
                <a:gd name="connsiteX8" fmla="*/ 1969141 w 4703959"/>
                <a:gd name="connsiteY8" fmla="*/ 19599 h 2832124"/>
                <a:gd name="connsiteX0" fmla="*/ 1969141 w 4790446"/>
                <a:gd name="connsiteY0" fmla="*/ 6936 h 2819461"/>
                <a:gd name="connsiteX1" fmla="*/ 490861 w 4790446"/>
                <a:gd name="connsiteY1" fmla="*/ 227741 h 2819461"/>
                <a:gd name="connsiteX2" fmla="*/ 3181 w 4790446"/>
                <a:gd name="connsiteY2" fmla="*/ 1578011 h 2819461"/>
                <a:gd name="connsiteX3" fmla="*/ 673741 w 4790446"/>
                <a:gd name="connsiteY3" fmla="*/ 2675291 h 2819461"/>
                <a:gd name="connsiteX4" fmla="*/ 2517781 w 4790446"/>
                <a:gd name="connsiteY4" fmla="*/ 2446691 h 2819461"/>
                <a:gd name="connsiteX5" fmla="*/ 4148461 w 4790446"/>
                <a:gd name="connsiteY5" fmla="*/ 2797211 h 2819461"/>
                <a:gd name="connsiteX6" fmla="*/ 4697101 w 4790446"/>
                <a:gd name="connsiteY6" fmla="*/ 1684691 h 2819461"/>
                <a:gd name="connsiteX7" fmla="*/ 4498981 w 4790446"/>
                <a:gd name="connsiteY7" fmla="*/ 293168 h 2819461"/>
                <a:gd name="connsiteX8" fmla="*/ 1969141 w 4790446"/>
                <a:gd name="connsiteY8" fmla="*/ 6936 h 2819461"/>
                <a:gd name="connsiteX0" fmla="*/ 1969141 w 4782018"/>
                <a:gd name="connsiteY0" fmla="*/ 42024 h 2854549"/>
                <a:gd name="connsiteX1" fmla="*/ 490861 w 4782018"/>
                <a:gd name="connsiteY1" fmla="*/ 262829 h 2854549"/>
                <a:gd name="connsiteX2" fmla="*/ 3181 w 4782018"/>
                <a:gd name="connsiteY2" fmla="*/ 1613099 h 2854549"/>
                <a:gd name="connsiteX3" fmla="*/ 673741 w 4782018"/>
                <a:gd name="connsiteY3" fmla="*/ 2710379 h 2854549"/>
                <a:gd name="connsiteX4" fmla="*/ 2517781 w 4782018"/>
                <a:gd name="connsiteY4" fmla="*/ 2481779 h 2854549"/>
                <a:gd name="connsiteX5" fmla="*/ 4148461 w 4782018"/>
                <a:gd name="connsiteY5" fmla="*/ 2832299 h 2854549"/>
                <a:gd name="connsiteX6" fmla="*/ 4697101 w 4782018"/>
                <a:gd name="connsiteY6" fmla="*/ 1719779 h 2854549"/>
                <a:gd name="connsiteX7" fmla="*/ 4483741 w 4782018"/>
                <a:gd name="connsiteY7" fmla="*/ 178292 h 2854549"/>
                <a:gd name="connsiteX8" fmla="*/ 1969141 w 4782018"/>
                <a:gd name="connsiteY8" fmla="*/ 42024 h 2854549"/>
                <a:gd name="connsiteX0" fmla="*/ 1969141 w 4782018"/>
                <a:gd name="connsiteY0" fmla="*/ 42024 h 2744750"/>
                <a:gd name="connsiteX1" fmla="*/ 490861 w 4782018"/>
                <a:gd name="connsiteY1" fmla="*/ 262829 h 2744750"/>
                <a:gd name="connsiteX2" fmla="*/ 3181 w 4782018"/>
                <a:gd name="connsiteY2" fmla="*/ 1613099 h 2744750"/>
                <a:gd name="connsiteX3" fmla="*/ 673741 w 4782018"/>
                <a:gd name="connsiteY3" fmla="*/ 2710379 h 2744750"/>
                <a:gd name="connsiteX4" fmla="*/ 2517781 w 4782018"/>
                <a:gd name="connsiteY4" fmla="*/ 2481779 h 2744750"/>
                <a:gd name="connsiteX5" fmla="*/ 4224661 w 4782018"/>
                <a:gd name="connsiteY5" fmla="*/ 2621126 h 2744750"/>
                <a:gd name="connsiteX6" fmla="*/ 4697101 w 4782018"/>
                <a:gd name="connsiteY6" fmla="*/ 1719779 h 2744750"/>
                <a:gd name="connsiteX7" fmla="*/ 4483741 w 4782018"/>
                <a:gd name="connsiteY7" fmla="*/ 178292 h 2744750"/>
                <a:gd name="connsiteX8" fmla="*/ 1969141 w 4782018"/>
                <a:gd name="connsiteY8" fmla="*/ 42024 h 2744750"/>
                <a:gd name="connsiteX0" fmla="*/ 1966074 w 4778951"/>
                <a:gd name="connsiteY0" fmla="*/ 42024 h 2657095"/>
                <a:gd name="connsiteX1" fmla="*/ 487794 w 4778951"/>
                <a:gd name="connsiteY1" fmla="*/ 262829 h 2657095"/>
                <a:gd name="connsiteX2" fmla="*/ 114 w 4778951"/>
                <a:gd name="connsiteY2" fmla="*/ 1613099 h 2657095"/>
                <a:gd name="connsiteX3" fmla="*/ 518274 w 4778951"/>
                <a:gd name="connsiteY3" fmla="*/ 2515450 h 2657095"/>
                <a:gd name="connsiteX4" fmla="*/ 2514714 w 4778951"/>
                <a:gd name="connsiteY4" fmla="*/ 2481779 h 2657095"/>
                <a:gd name="connsiteX5" fmla="*/ 4221594 w 4778951"/>
                <a:gd name="connsiteY5" fmla="*/ 2621126 h 2657095"/>
                <a:gd name="connsiteX6" fmla="*/ 4694034 w 4778951"/>
                <a:gd name="connsiteY6" fmla="*/ 1719779 h 2657095"/>
                <a:gd name="connsiteX7" fmla="*/ 4480674 w 4778951"/>
                <a:gd name="connsiteY7" fmla="*/ 178292 h 2657095"/>
                <a:gd name="connsiteX8" fmla="*/ 1966074 w 4778951"/>
                <a:gd name="connsiteY8" fmla="*/ 42024 h 2657095"/>
                <a:gd name="connsiteX0" fmla="*/ 1966074 w 4769760"/>
                <a:gd name="connsiteY0" fmla="*/ 42024 h 2679980"/>
                <a:gd name="connsiteX1" fmla="*/ 487794 w 4769760"/>
                <a:gd name="connsiteY1" fmla="*/ 262829 h 2679980"/>
                <a:gd name="connsiteX2" fmla="*/ 114 w 4769760"/>
                <a:gd name="connsiteY2" fmla="*/ 1613099 h 2679980"/>
                <a:gd name="connsiteX3" fmla="*/ 518274 w 4769760"/>
                <a:gd name="connsiteY3" fmla="*/ 2515450 h 2679980"/>
                <a:gd name="connsiteX4" fmla="*/ 2514714 w 4769760"/>
                <a:gd name="connsiteY4" fmla="*/ 2481779 h 2679980"/>
                <a:gd name="connsiteX5" fmla="*/ 4221594 w 4769760"/>
                <a:gd name="connsiteY5" fmla="*/ 2621126 h 2679980"/>
                <a:gd name="connsiteX6" fmla="*/ 4564493 w 4769760"/>
                <a:gd name="connsiteY6" fmla="*/ 2602766 h 2679980"/>
                <a:gd name="connsiteX7" fmla="*/ 4694034 w 4769760"/>
                <a:gd name="connsiteY7" fmla="*/ 1719779 h 2679980"/>
                <a:gd name="connsiteX8" fmla="*/ 4480674 w 4769760"/>
                <a:gd name="connsiteY8" fmla="*/ 178292 h 2679980"/>
                <a:gd name="connsiteX9" fmla="*/ 1966074 w 4769760"/>
                <a:gd name="connsiteY9" fmla="*/ 42024 h 2679980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22159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41971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22302 h 2660219"/>
                <a:gd name="connsiteX1" fmla="*/ 487794 w 4796883"/>
                <a:gd name="connsiteY1" fmla="*/ 243107 h 2660219"/>
                <a:gd name="connsiteX2" fmla="*/ 114 w 4796883"/>
                <a:gd name="connsiteY2" fmla="*/ 1593377 h 2660219"/>
                <a:gd name="connsiteX3" fmla="*/ 518274 w 4796883"/>
                <a:gd name="connsiteY3" fmla="*/ 2495728 h 2660219"/>
                <a:gd name="connsiteX4" fmla="*/ 2514714 w 4796883"/>
                <a:gd name="connsiteY4" fmla="*/ 2462057 h 2660219"/>
                <a:gd name="connsiteX5" fmla="*/ 4419714 w 4796883"/>
                <a:gd name="connsiteY5" fmla="*/ 2601404 h 2660219"/>
                <a:gd name="connsiteX6" fmla="*/ 4732134 w 4796883"/>
                <a:gd name="connsiteY6" fmla="*/ 1356420 h 2660219"/>
                <a:gd name="connsiteX7" fmla="*/ 4480674 w 4796883"/>
                <a:gd name="connsiteY7" fmla="*/ 158570 h 2660219"/>
                <a:gd name="connsiteX8" fmla="*/ 1966074 w 4796883"/>
                <a:gd name="connsiteY8" fmla="*/ 22302 h 2660219"/>
                <a:gd name="connsiteX0" fmla="*/ 1966074 w 4780987"/>
                <a:gd name="connsiteY0" fmla="*/ 22302 h 2660219"/>
                <a:gd name="connsiteX1" fmla="*/ 487794 w 4780987"/>
                <a:gd name="connsiteY1" fmla="*/ 243107 h 2660219"/>
                <a:gd name="connsiteX2" fmla="*/ 114 w 4780987"/>
                <a:gd name="connsiteY2" fmla="*/ 1593377 h 2660219"/>
                <a:gd name="connsiteX3" fmla="*/ 518274 w 4780987"/>
                <a:gd name="connsiteY3" fmla="*/ 2495728 h 2660219"/>
                <a:gd name="connsiteX4" fmla="*/ 2514714 w 4780987"/>
                <a:gd name="connsiteY4" fmla="*/ 2462057 h 2660219"/>
                <a:gd name="connsiteX5" fmla="*/ 4460251 w 4780987"/>
                <a:gd name="connsiteY5" fmla="*/ 2601404 h 2660219"/>
                <a:gd name="connsiteX6" fmla="*/ 4732134 w 4780987"/>
                <a:gd name="connsiteY6" fmla="*/ 1356420 h 2660219"/>
                <a:gd name="connsiteX7" fmla="*/ 4480674 w 4780987"/>
                <a:gd name="connsiteY7" fmla="*/ 158570 h 2660219"/>
                <a:gd name="connsiteX8" fmla="*/ 1966074 w 4780987"/>
                <a:gd name="connsiteY8" fmla="*/ 22302 h 2660219"/>
                <a:gd name="connsiteX0" fmla="*/ 1966074 w 4780987"/>
                <a:gd name="connsiteY0" fmla="*/ 2160 h 2786908"/>
                <a:gd name="connsiteX1" fmla="*/ 487794 w 4780987"/>
                <a:gd name="connsiteY1" fmla="*/ 369796 h 2786908"/>
                <a:gd name="connsiteX2" fmla="*/ 114 w 4780987"/>
                <a:gd name="connsiteY2" fmla="*/ 1720066 h 2786908"/>
                <a:gd name="connsiteX3" fmla="*/ 518274 w 4780987"/>
                <a:gd name="connsiteY3" fmla="*/ 2622417 h 2786908"/>
                <a:gd name="connsiteX4" fmla="*/ 2514714 w 4780987"/>
                <a:gd name="connsiteY4" fmla="*/ 2588746 h 2786908"/>
                <a:gd name="connsiteX5" fmla="*/ 4460251 w 4780987"/>
                <a:gd name="connsiteY5" fmla="*/ 2728093 h 2786908"/>
                <a:gd name="connsiteX6" fmla="*/ 4732134 w 4780987"/>
                <a:gd name="connsiteY6" fmla="*/ 1483109 h 2786908"/>
                <a:gd name="connsiteX7" fmla="*/ 4480674 w 4780987"/>
                <a:gd name="connsiteY7" fmla="*/ 285259 h 2786908"/>
                <a:gd name="connsiteX8" fmla="*/ 1966074 w 4780987"/>
                <a:gd name="connsiteY8" fmla="*/ 2160 h 2786908"/>
                <a:gd name="connsiteX0" fmla="*/ 1966074 w 4780987"/>
                <a:gd name="connsiteY0" fmla="*/ 2161 h 2713268"/>
                <a:gd name="connsiteX1" fmla="*/ 487794 w 4780987"/>
                <a:gd name="connsiteY1" fmla="*/ 369797 h 2713268"/>
                <a:gd name="connsiteX2" fmla="*/ 114 w 4780987"/>
                <a:gd name="connsiteY2" fmla="*/ 1720067 h 2713268"/>
                <a:gd name="connsiteX3" fmla="*/ 518274 w 4780987"/>
                <a:gd name="connsiteY3" fmla="*/ 2622418 h 2713268"/>
                <a:gd name="connsiteX4" fmla="*/ 2514714 w 4780987"/>
                <a:gd name="connsiteY4" fmla="*/ 2588747 h 2713268"/>
                <a:gd name="connsiteX5" fmla="*/ 4517766 w 4780987"/>
                <a:gd name="connsiteY5" fmla="*/ 2642787 h 2713268"/>
                <a:gd name="connsiteX6" fmla="*/ 4732134 w 4780987"/>
                <a:gd name="connsiteY6" fmla="*/ 1483110 h 2713268"/>
                <a:gd name="connsiteX7" fmla="*/ 4480674 w 4780987"/>
                <a:gd name="connsiteY7" fmla="*/ 285260 h 2713268"/>
                <a:gd name="connsiteX8" fmla="*/ 1966074 w 4780987"/>
                <a:gd name="connsiteY8" fmla="*/ 2161 h 2713268"/>
                <a:gd name="connsiteX0" fmla="*/ 1966074 w 4780987"/>
                <a:gd name="connsiteY0" fmla="*/ 2161 h 2763274"/>
                <a:gd name="connsiteX1" fmla="*/ 487794 w 4780987"/>
                <a:gd name="connsiteY1" fmla="*/ 369797 h 2763274"/>
                <a:gd name="connsiteX2" fmla="*/ 114 w 4780987"/>
                <a:gd name="connsiteY2" fmla="*/ 1720067 h 2763274"/>
                <a:gd name="connsiteX3" fmla="*/ 518275 w 4780987"/>
                <a:gd name="connsiteY3" fmla="*/ 2719912 h 2763274"/>
                <a:gd name="connsiteX4" fmla="*/ 2514714 w 4780987"/>
                <a:gd name="connsiteY4" fmla="*/ 2588747 h 2763274"/>
                <a:gd name="connsiteX5" fmla="*/ 4517766 w 4780987"/>
                <a:gd name="connsiteY5" fmla="*/ 2642787 h 2763274"/>
                <a:gd name="connsiteX6" fmla="*/ 4732134 w 4780987"/>
                <a:gd name="connsiteY6" fmla="*/ 1483110 h 2763274"/>
                <a:gd name="connsiteX7" fmla="*/ 4480674 w 4780987"/>
                <a:gd name="connsiteY7" fmla="*/ 285260 h 2763274"/>
                <a:gd name="connsiteX8" fmla="*/ 1966074 w 4780987"/>
                <a:gd name="connsiteY8" fmla="*/ 2161 h 2763274"/>
                <a:gd name="connsiteX0" fmla="*/ 1966074 w 4780987"/>
                <a:gd name="connsiteY0" fmla="*/ 2161 h 2776260"/>
                <a:gd name="connsiteX1" fmla="*/ 487794 w 4780987"/>
                <a:gd name="connsiteY1" fmla="*/ 369797 h 2776260"/>
                <a:gd name="connsiteX2" fmla="*/ 114 w 4780987"/>
                <a:gd name="connsiteY2" fmla="*/ 1720067 h 2776260"/>
                <a:gd name="connsiteX3" fmla="*/ 518275 w 4780987"/>
                <a:gd name="connsiteY3" fmla="*/ 2719912 h 2776260"/>
                <a:gd name="connsiteX4" fmla="*/ 2529092 w 4780987"/>
                <a:gd name="connsiteY4" fmla="*/ 2649679 h 2776260"/>
                <a:gd name="connsiteX5" fmla="*/ 4517766 w 4780987"/>
                <a:gd name="connsiteY5" fmla="*/ 2642787 h 2776260"/>
                <a:gd name="connsiteX6" fmla="*/ 4732134 w 4780987"/>
                <a:gd name="connsiteY6" fmla="*/ 1483110 h 2776260"/>
                <a:gd name="connsiteX7" fmla="*/ 4480674 w 4780987"/>
                <a:gd name="connsiteY7" fmla="*/ 285260 h 2776260"/>
                <a:gd name="connsiteX8" fmla="*/ 1966074 w 4780987"/>
                <a:gd name="connsiteY8" fmla="*/ 2161 h 277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80987" h="2776260">
                  <a:moveTo>
                    <a:pt x="1966074" y="2161"/>
                  </a:moveTo>
                  <a:cubicBezTo>
                    <a:pt x="1300594" y="16250"/>
                    <a:pt x="815454" y="83479"/>
                    <a:pt x="487794" y="369797"/>
                  </a:cubicBezTo>
                  <a:cubicBezTo>
                    <a:pt x="160134" y="656115"/>
                    <a:pt x="-4966" y="1328381"/>
                    <a:pt x="114" y="1720067"/>
                  </a:cubicBezTo>
                  <a:cubicBezTo>
                    <a:pt x="5194" y="2111753"/>
                    <a:pt x="96779" y="2564977"/>
                    <a:pt x="518275" y="2719912"/>
                  </a:cubicBezTo>
                  <a:cubicBezTo>
                    <a:pt x="939771" y="2874847"/>
                    <a:pt x="1862510" y="2662533"/>
                    <a:pt x="2529092" y="2649679"/>
                  </a:cubicBezTo>
                  <a:cubicBezTo>
                    <a:pt x="3195674" y="2636825"/>
                    <a:pt x="4150592" y="2837215"/>
                    <a:pt x="4517766" y="2642787"/>
                  </a:cubicBezTo>
                  <a:cubicBezTo>
                    <a:pt x="4884940" y="2448359"/>
                    <a:pt x="4728730" y="1890249"/>
                    <a:pt x="4732134" y="1483110"/>
                  </a:cubicBezTo>
                  <a:cubicBezTo>
                    <a:pt x="4735538" y="1075971"/>
                    <a:pt x="4941684" y="532085"/>
                    <a:pt x="4480674" y="285260"/>
                  </a:cubicBezTo>
                  <a:cubicBezTo>
                    <a:pt x="4019664" y="38435"/>
                    <a:pt x="2631554" y="-11928"/>
                    <a:pt x="1966074" y="21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24000" rIns="108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" name="Frihandsfigur: Form 13">
              <a:extLst>
                <a:ext uri="{FF2B5EF4-FFF2-40B4-BE49-F238E27FC236}">
                  <a16:creationId xmlns:a16="http://schemas.microsoft.com/office/drawing/2014/main" id="{F084636E-E4F3-6C31-3FE7-7F4C14FFE35F}"/>
                </a:ext>
              </a:extLst>
            </p:cNvPr>
            <p:cNvSpPr/>
            <p:nvPr/>
          </p:nvSpPr>
          <p:spPr>
            <a:xfrm>
              <a:off x="1031069" y="4335954"/>
              <a:ext cx="5669817" cy="1983853"/>
            </a:xfrm>
            <a:custGeom>
              <a:avLst/>
              <a:gdLst>
                <a:gd name="connsiteX0" fmla="*/ 2134060 w 4860072"/>
                <a:gd name="connsiteY0" fmla="*/ 285224 h 2242954"/>
                <a:gd name="connsiteX1" fmla="*/ 594820 w 4860072"/>
                <a:gd name="connsiteY1" fmla="*/ 26144 h 2242954"/>
                <a:gd name="connsiteX2" fmla="*/ 460 w 4860072"/>
                <a:gd name="connsiteY2" fmla="*/ 1001504 h 2242954"/>
                <a:gd name="connsiteX3" fmla="*/ 671020 w 4860072"/>
                <a:gd name="connsiteY3" fmla="*/ 2098784 h 2242954"/>
                <a:gd name="connsiteX4" fmla="*/ 2515060 w 4860072"/>
                <a:gd name="connsiteY4" fmla="*/ 1870184 h 2242954"/>
                <a:gd name="connsiteX5" fmla="*/ 4145740 w 4860072"/>
                <a:gd name="connsiteY5" fmla="*/ 2220704 h 2242954"/>
                <a:gd name="connsiteX6" fmla="*/ 4694380 w 4860072"/>
                <a:gd name="connsiteY6" fmla="*/ 1108184 h 2242954"/>
                <a:gd name="connsiteX7" fmla="*/ 4648660 w 4860072"/>
                <a:gd name="connsiteY7" fmla="*/ 422384 h 2242954"/>
                <a:gd name="connsiteX8" fmla="*/ 2316940 w 4860072"/>
                <a:gd name="connsiteY8" fmla="*/ 346184 h 2242954"/>
                <a:gd name="connsiteX9" fmla="*/ 2134060 w 4860072"/>
                <a:gd name="connsiteY9" fmla="*/ 285224 h 2242954"/>
                <a:gd name="connsiteX0" fmla="*/ 2134060 w 4860072"/>
                <a:gd name="connsiteY0" fmla="*/ 286002 h 2243732"/>
                <a:gd name="connsiteX1" fmla="*/ 594820 w 4860072"/>
                <a:gd name="connsiteY1" fmla="*/ 26922 h 2243732"/>
                <a:gd name="connsiteX2" fmla="*/ 460 w 4860072"/>
                <a:gd name="connsiteY2" fmla="*/ 1002282 h 2243732"/>
                <a:gd name="connsiteX3" fmla="*/ 671020 w 4860072"/>
                <a:gd name="connsiteY3" fmla="*/ 2099562 h 2243732"/>
                <a:gd name="connsiteX4" fmla="*/ 2515060 w 4860072"/>
                <a:gd name="connsiteY4" fmla="*/ 1870962 h 2243732"/>
                <a:gd name="connsiteX5" fmla="*/ 4145740 w 4860072"/>
                <a:gd name="connsiteY5" fmla="*/ 2221482 h 2243732"/>
                <a:gd name="connsiteX6" fmla="*/ 4694380 w 4860072"/>
                <a:gd name="connsiteY6" fmla="*/ 1108962 h 2243732"/>
                <a:gd name="connsiteX7" fmla="*/ 4648660 w 4860072"/>
                <a:gd name="connsiteY7" fmla="*/ 423162 h 2243732"/>
                <a:gd name="connsiteX8" fmla="*/ 2134060 w 4860072"/>
                <a:gd name="connsiteY8" fmla="*/ 286002 h 2243732"/>
                <a:gd name="connsiteX0" fmla="*/ 2134060 w 4790530"/>
                <a:gd name="connsiteY0" fmla="*/ 286002 h 2243732"/>
                <a:gd name="connsiteX1" fmla="*/ 594820 w 4790530"/>
                <a:gd name="connsiteY1" fmla="*/ 26922 h 2243732"/>
                <a:gd name="connsiteX2" fmla="*/ 460 w 4790530"/>
                <a:gd name="connsiteY2" fmla="*/ 1002282 h 2243732"/>
                <a:gd name="connsiteX3" fmla="*/ 671020 w 4790530"/>
                <a:gd name="connsiteY3" fmla="*/ 2099562 h 2243732"/>
                <a:gd name="connsiteX4" fmla="*/ 2515060 w 4790530"/>
                <a:gd name="connsiteY4" fmla="*/ 1870962 h 2243732"/>
                <a:gd name="connsiteX5" fmla="*/ 4145740 w 4790530"/>
                <a:gd name="connsiteY5" fmla="*/ 2221482 h 2243732"/>
                <a:gd name="connsiteX6" fmla="*/ 4694380 w 4790530"/>
                <a:gd name="connsiteY6" fmla="*/ 1108962 h 2243732"/>
                <a:gd name="connsiteX7" fmla="*/ 4648660 w 4790530"/>
                <a:gd name="connsiteY7" fmla="*/ 423162 h 2243732"/>
                <a:gd name="connsiteX8" fmla="*/ 3307540 w 4790530"/>
                <a:gd name="connsiteY8" fmla="*/ 302298 h 2243732"/>
                <a:gd name="connsiteX9" fmla="*/ 2134060 w 4790530"/>
                <a:gd name="connsiteY9" fmla="*/ 286002 h 2243732"/>
                <a:gd name="connsiteX0" fmla="*/ 2134060 w 4790530"/>
                <a:gd name="connsiteY0" fmla="*/ 674147 h 2631877"/>
                <a:gd name="connsiteX1" fmla="*/ 594820 w 4790530"/>
                <a:gd name="connsiteY1" fmla="*/ 415067 h 2631877"/>
                <a:gd name="connsiteX2" fmla="*/ 460 w 4790530"/>
                <a:gd name="connsiteY2" fmla="*/ 1390427 h 2631877"/>
                <a:gd name="connsiteX3" fmla="*/ 671020 w 4790530"/>
                <a:gd name="connsiteY3" fmla="*/ 2487707 h 2631877"/>
                <a:gd name="connsiteX4" fmla="*/ 2515060 w 4790530"/>
                <a:gd name="connsiteY4" fmla="*/ 2259107 h 2631877"/>
                <a:gd name="connsiteX5" fmla="*/ 4145740 w 4790530"/>
                <a:gd name="connsiteY5" fmla="*/ 2609627 h 2631877"/>
                <a:gd name="connsiteX6" fmla="*/ 4694380 w 4790530"/>
                <a:gd name="connsiteY6" fmla="*/ 1497107 h 2631877"/>
                <a:gd name="connsiteX7" fmla="*/ 4648660 w 4790530"/>
                <a:gd name="connsiteY7" fmla="*/ 811307 h 2631877"/>
                <a:gd name="connsiteX8" fmla="*/ 3840940 w 4790530"/>
                <a:gd name="connsiteY8" fmla="*/ 609 h 2631877"/>
                <a:gd name="connsiteX9" fmla="*/ 2134060 w 4790530"/>
                <a:gd name="connsiteY9" fmla="*/ 674147 h 2631877"/>
                <a:gd name="connsiteX0" fmla="*/ 1966377 w 4790487"/>
                <a:gd name="connsiteY0" fmla="*/ 13006 h 2825531"/>
                <a:gd name="connsiteX1" fmla="*/ 594777 w 4790487"/>
                <a:gd name="connsiteY1" fmla="*/ 608721 h 2825531"/>
                <a:gd name="connsiteX2" fmla="*/ 417 w 4790487"/>
                <a:gd name="connsiteY2" fmla="*/ 1584081 h 2825531"/>
                <a:gd name="connsiteX3" fmla="*/ 670977 w 4790487"/>
                <a:gd name="connsiteY3" fmla="*/ 2681361 h 2825531"/>
                <a:gd name="connsiteX4" fmla="*/ 2515017 w 4790487"/>
                <a:gd name="connsiteY4" fmla="*/ 2452761 h 2825531"/>
                <a:gd name="connsiteX5" fmla="*/ 4145697 w 4790487"/>
                <a:gd name="connsiteY5" fmla="*/ 2803281 h 2825531"/>
                <a:gd name="connsiteX6" fmla="*/ 4694337 w 4790487"/>
                <a:gd name="connsiteY6" fmla="*/ 1690761 h 2825531"/>
                <a:gd name="connsiteX7" fmla="*/ 4648617 w 4790487"/>
                <a:gd name="connsiteY7" fmla="*/ 1004961 h 2825531"/>
                <a:gd name="connsiteX8" fmla="*/ 3840897 w 4790487"/>
                <a:gd name="connsiteY8" fmla="*/ 194263 h 2825531"/>
                <a:gd name="connsiteX9" fmla="*/ 1966377 w 4790487"/>
                <a:gd name="connsiteY9" fmla="*/ 13006 h 2825531"/>
                <a:gd name="connsiteX0" fmla="*/ 1966377 w 4701195"/>
                <a:gd name="connsiteY0" fmla="*/ 46744 h 2859269"/>
                <a:gd name="connsiteX1" fmla="*/ 594777 w 4701195"/>
                <a:gd name="connsiteY1" fmla="*/ 642459 h 2859269"/>
                <a:gd name="connsiteX2" fmla="*/ 417 w 4701195"/>
                <a:gd name="connsiteY2" fmla="*/ 1617819 h 2859269"/>
                <a:gd name="connsiteX3" fmla="*/ 670977 w 4701195"/>
                <a:gd name="connsiteY3" fmla="*/ 2715099 h 2859269"/>
                <a:gd name="connsiteX4" fmla="*/ 2515017 w 4701195"/>
                <a:gd name="connsiteY4" fmla="*/ 2486499 h 2859269"/>
                <a:gd name="connsiteX5" fmla="*/ 4145697 w 4701195"/>
                <a:gd name="connsiteY5" fmla="*/ 2837019 h 2859269"/>
                <a:gd name="connsiteX6" fmla="*/ 4694337 w 4701195"/>
                <a:gd name="connsiteY6" fmla="*/ 1724499 h 2859269"/>
                <a:gd name="connsiteX7" fmla="*/ 3840897 w 4701195"/>
                <a:gd name="connsiteY7" fmla="*/ 228001 h 2859269"/>
                <a:gd name="connsiteX8" fmla="*/ 1966377 w 4701195"/>
                <a:gd name="connsiteY8" fmla="*/ 46744 h 2859269"/>
                <a:gd name="connsiteX0" fmla="*/ 1969141 w 4703959"/>
                <a:gd name="connsiteY0" fmla="*/ 19599 h 2832124"/>
                <a:gd name="connsiteX1" fmla="*/ 490861 w 4703959"/>
                <a:gd name="connsiteY1" fmla="*/ 240404 h 2832124"/>
                <a:gd name="connsiteX2" fmla="*/ 3181 w 4703959"/>
                <a:gd name="connsiteY2" fmla="*/ 1590674 h 2832124"/>
                <a:gd name="connsiteX3" fmla="*/ 673741 w 4703959"/>
                <a:gd name="connsiteY3" fmla="*/ 2687954 h 2832124"/>
                <a:gd name="connsiteX4" fmla="*/ 2517781 w 4703959"/>
                <a:gd name="connsiteY4" fmla="*/ 2459354 h 2832124"/>
                <a:gd name="connsiteX5" fmla="*/ 4148461 w 4703959"/>
                <a:gd name="connsiteY5" fmla="*/ 2809874 h 2832124"/>
                <a:gd name="connsiteX6" fmla="*/ 4697101 w 4703959"/>
                <a:gd name="connsiteY6" fmla="*/ 1697354 h 2832124"/>
                <a:gd name="connsiteX7" fmla="*/ 3843661 w 4703959"/>
                <a:gd name="connsiteY7" fmla="*/ 200856 h 2832124"/>
                <a:gd name="connsiteX8" fmla="*/ 1969141 w 4703959"/>
                <a:gd name="connsiteY8" fmla="*/ 19599 h 2832124"/>
                <a:gd name="connsiteX0" fmla="*/ 1969141 w 4790446"/>
                <a:gd name="connsiteY0" fmla="*/ 6936 h 2819461"/>
                <a:gd name="connsiteX1" fmla="*/ 490861 w 4790446"/>
                <a:gd name="connsiteY1" fmla="*/ 227741 h 2819461"/>
                <a:gd name="connsiteX2" fmla="*/ 3181 w 4790446"/>
                <a:gd name="connsiteY2" fmla="*/ 1578011 h 2819461"/>
                <a:gd name="connsiteX3" fmla="*/ 673741 w 4790446"/>
                <a:gd name="connsiteY3" fmla="*/ 2675291 h 2819461"/>
                <a:gd name="connsiteX4" fmla="*/ 2517781 w 4790446"/>
                <a:gd name="connsiteY4" fmla="*/ 2446691 h 2819461"/>
                <a:gd name="connsiteX5" fmla="*/ 4148461 w 4790446"/>
                <a:gd name="connsiteY5" fmla="*/ 2797211 h 2819461"/>
                <a:gd name="connsiteX6" fmla="*/ 4697101 w 4790446"/>
                <a:gd name="connsiteY6" fmla="*/ 1684691 h 2819461"/>
                <a:gd name="connsiteX7" fmla="*/ 4498981 w 4790446"/>
                <a:gd name="connsiteY7" fmla="*/ 293168 h 2819461"/>
                <a:gd name="connsiteX8" fmla="*/ 1969141 w 4790446"/>
                <a:gd name="connsiteY8" fmla="*/ 6936 h 2819461"/>
                <a:gd name="connsiteX0" fmla="*/ 1969141 w 4782018"/>
                <a:gd name="connsiteY0" fmla="*/ 42024 h 2854549"/>
                <a:gd name="connsiteX1" fmla="*/ 490861 w 4782018"/>
                <a:gd name="connsiteY1" fmla="*/ 262829 h 2854549"/>
                <a:gd name="connsiteX2" fmla="*/ 3181 w 4782018"/>
                <a:gd name="connsiteY2" fmla="*/ 1613099 h 2854549"/>
                <a:gd name="connsiteX3" fmla="*/ 673741 w 4782018"/>
                <a:gd name="connsiteY3" fmla="*/ 2710379 h 2854549"/>
                <a:gd name="connsiteX4" fmla="*/ 2517781 w 4782018"/>
                <a:gd name="connsiteY4" fmla="*/ 2481779 h 2854549"/>
                <a:gd name="connsiteX5" fmla="*/ 4148461 w 4782018"/>
                <a:gd name="connsiteY5" fmla="*/ 2832299 h 2854549"/>
                <a:gd name="connsiteX6" fmla="*/ 4697101 w 4782018"/>
                <a:gd name="connsiteY6" fmla="*/ 1719779 h 2854549"/>
                <a:gd name="connsiteX7" fmla="*/ 4483741 w 4782018"/>
                <a:gd name="connsiteY7" fmla="*/ 178292 h 2854549"/>
                <a:gd name="connsiteX8" fmla="*/ 1969141 w 4782018"/>
                <a:gd name="connsiteY8" fmla="*/ 42024 h 2854549"/>
                <a:gd name="connsiteX0" fmla="*/ 1969141 w 4782018"/>
                <a:gd name="connsiteY0" fmla="*/ 42024 h 2744750"/>
                <a:gd name="connsiteX1" fmla="*/ 490861 w 4782018"/>
                <a:gd name="connsiteY1" fmla="*/ 262829 h 2744750"/>
                <a:gd name="connsiteX2" fmla="*/ 3181 w 4782018"/>
                <a:gd name="connsiteY2" fmla="*/ 1613099 h 2744750"/>
                <a:gd name="connsiteX3" fmla="*/ 673741 w 4782018"/>
                <a:gd name="connsiteY3" fmla="*/ 2710379 h 2744750"/>
                <a:gd name="connsiteX4" fmla="*/ 2517781 w 4782018"/>
                <a:gd name="connsiteY4" fmla="*/ 2481779 h 2744750"/>
                <a:gd name="connsiteX5" fmla="*/ 4224661 w 4782018"/>
                <a:gd name="connsiteY5" fmla="*/ 2621126 h 2744750"/>
                <a:gd name="connsiteX6" fmla="*/ 4697101 w 4782018"/>
                <a:gd name="connsiteY6" fmla="*/ 1719779 h 2744750"/>
                <a:gd name="connsiteX7" fmla="*/ 4483741 w 4782018"/>
                <a:gd name="connsiteY7" fmla="*/ 178292 h 2744750"/>
                <a:gd name="connsiteX8" fmla="*/ 1969141 w 4782018"/>
                <a:gd name="connsiteY8" fmla="*/ 42024 h 2744750"/>
                <a:gd name="connsiteX0" fmla="*/ 1966074 w 4778951"/>
                <a:gd name="connsiteY0" fmla="*/ 42024 h 2657095"/>
                <a:gd name="connsiteX1" fmla="*/ 487794 w 4778951"/>
                <a:gd name="connsiteY1" fmla="*/ 262829 h 2657095"/>
                <a:gd name="connsiteX2" fmla="*/ 114 w 4778951"/>
                <a:gd name="connsiteY2" fmla="*/ 1613099 h 2657095"/>
                <a:gd name="connsiteX3" fmla="*/ 518274 w 4778951"/>
                <a:gd name="connsiteY3" fmla="*/ 2515450 h 2657095"/>
                <a:gd name="connsiteX4" fmla="*/ 2514714 w 4778951"/>
                <a:gd name="connsiteY4" fmla="*/ 2481779 h 2657095"/>
                <a:gd name="connsiteX5" fmla="*/ 4221594 w 4778951"/>
                <a:gd name="connsiteY5" fmla="*/ 2621126 h 2657095"/>
                <a:gd name="connsiteX6" fmla="*/ 4694034 w 4778951"/>
                <a:gd name="connsiteY6" fmla="*/ 1719779 h 2657095"/>
                <a:gd name="connsiteX7" fmla="*/ 4480674 w 4778951"/>
                <a:gd name="connsiteY7" fmla="*/ 178292 h 2657095"/>
                <a:gd name="connsiteX8" fmla="*/ 1966074 w 4778951"/>
                <a:gd name="connsiteY8" fmla="*/ 42024 h 2657095"/>
                <a:gd name="connsiteX0" fmla="*/ 1966074 w 4769760"/>
                <a:gd name="connsiteY0" fmla="*/ 42024 h 2679980"/>
                <a:gd name="connsiteX1" fmla="*/ 487794 w 4769760"/>
                <a:gd name="connsiteY1" fmla="*/ 262829 h 2679980"/>
                <a:gd name="connsiteX2" fmla="*/ 114 w 4769760"/>
                <a:gd name="connsiteY2" fmla="*/ 1613099 h 2679980"/>
                <a:gd name="connsiteX3" fmla="*/ 518274 w 4769760"/>
                <a:gd name="connsiteY3" fmla="*/ 2515450 h 2679980"/>
                <a:gd name="connsiteX4" fmla="*/ 2514714 w 4769760"/>
                <a:gd name="connsiteY4" fmla="*/ 2481779 h 2679980"/>
                <a:gd name="connsiteX5" fmla="*/ 4221594 w 4769760"/>
                <a:gd name="connsiteY5" fmla="*/ 2621126 h 2679980"/>
                <a:gd name="connsiteX6" fmla="*/ 4564493 w 4769760"/>
                <a:gd name="connsiteY6" fmla="*/ 2602766 h 2679980"/>
                <a:gd name="connsiteX7" fmla="*/ 4694034 w 4769760"/>
                <a:gd name="connsiteY7" fmla="*/ 1719779 h 2679980"/>
                <a:gd name="connsiteX8" fmla="*/ 4480674 w 4769760"/>
                <a:gd name="connsiteY8" fmla="*/ 178292 h 2679980"/>
                <a:gd name="connsiteX9" fmla="*/ 1966074 w 4769760"/>
                <a:gd name="connsiteY9" fmla="*/ 42024 h 2679980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22159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41971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22302 h 2660219"/>
                <a:gd name="connsiteX1" fmla="*/ 487794 w 4796883"/>
                <a:gd name="connsiteY1" fmla="*/ 243107 h 2660219"/>
                <a:gd name="connsiteX2" fmla="*/ 114 w 4796883"/>
                <a:gd name="connsiteY2" fmla="*/ 1593377 h 2660219"/>
                <a:gd name="connsiteX3" fmla="*/ 518274 w 4796883"/>
                <a:gd name="connsiteY3" fmla="*/ 2495728 h 2660219"/>
                <a:gd name="connsiteX4" fmla="*/ 2514714 w 4796883"/>
                <a:gd name="connsiteY4" fmla="*/ 2462057 h 2660219"/>
                <a:gd name="connsiteX5" fmla="*/ 4419714 w 4796883"/>
                <a:gd name="connsiteY5" fmla="*/ 2601404 h 2660219"/>
                <a:gd name="connsiteX6" fmla="*/ 4732134 w 4796883"/>
                <a:gd name="connsiteY6" fmla="*/ 1356420 h 2660219"/>
                <a:gd name="connsiteX7" fmla="*/ 4480674 w 4796883"/>
                <a:gd name="connsiteY7" fmla="*/ 158570 h 2660219"/>
                <a:gd name="connsiteX8" fmla="*/ 1966074 w 4796883"/>
                <a:gd name="connsiteY8" fmla="*/ 22302 h 2660219"/>
                <a:gd name="connsiteX0" fmla="*/ 1966074 w 4780987"/>
                <a:gd name="connsiteY0" fmla="*/ 22302 h 2660219"/>
                <a:gd name="connsiteX1" fmla="*/ 487794 w 4780987"/>
                <a:gd name="connsiteY1" fmla="*/ 243107 h 2660219"/>
                <a:gd name="connsiteX2" fmla="*/ 114 w 4780987"/>
                <a:gd name="connsiteY2" fmla="*/ 1593377 h 2660219"/>
                <a:gd name="connsiteX3" fmla="*/ 518274 w 4780987"/>
                <a:gd name="connsiteY3" fmla="*/ 2495728 h 2660219"/>
                <a:gd name="connsiteX4" fmla="*/ 2514714 w 4780987"/>
                <a:gd name="connsiteY4" fmla="*/ 2462057 h 2660219"/>
                <a:gd name="connsiteX5" fmla="*/ 4460251 w 4780987"/>
                <a:gd name="connsiteY5" fmla="*/ 2601404 h 2660219"/>
                <a:gd name="connsiteX6" fmla="*/ 4732134 w 4780987"/>
                <a:gd name="connsiteY6" fmla="*/ 1356420 h 2660219"/>
                <a:gd name="connsiteX7" fmla="*/ 4480674 w 4780987"/>
                <a:gd name="connsiteY7" fmla="*/ 158570 h 2660219"/>
                <a:gd name="connsiteX8" fmla="*/ 1966074 w 4780987"/>
                <a:gd name="connsiteY8" fmla="*/ 22302 h 2660219"/>
                <a:gd name="connsiteX0" fmla="*/ 1966074 w 4780987"/>
                <a:gd name="connsiteY0" fmla="*/ 2160 h 2786908"/>
                <a:gd name="connsiteX1" fmla="*/ 487794 w 4780987"/>
                <a:gd name="connsiteY1" fmla="*/ 369796 h 2786908"/>
                <a:gd name="connsiteX2" fmla="*/ 114 w 4780987"/>
                <a:gd name="connsiteY2" fmla="*/ 1720066 h 2786908"/>
                <a:gd name="connsiteX3" fmla="*/ 518274 w 4780987"/>
                <a:gd name="connsiteY3" fmla="*/ 2622417 h 2786908"/>
                <a:gd name="connsiteX4" fmla="*/ 2514714 w 4780987"/>
                <a:gd name="connsiteY4" fmla="*/ 2588746 h 2786908"/>
                <a:gd name="connsiteX5" fmla="*/ 4460251 w 4780987"/>
                <a:gd name="connsiteY5" fmla="*/ 2728093 h 2786908"/>
                <a:gd name="connsiteX6" fmla="*/ 4732134 w 4780987"/>
                <a:gd name="connsiteY6" fmla="*/ 1483109 h 2786908"/>
                <a:gd name="connsiteX7" fmla="*/ 4480674 w 4780987"/>
                <a:gd name="connsiteY7" fmla="*/ 285259 h 2786908"/>
                <a:gd name="connsiteX8" fmla="*/ 1966074 w 4780987"/>
                <a:gd name="connsiteY8" fmla="*/ 2160 h 2786908"/>
                <a:gd name="connsiteX0" fmla="*/ 1966074 w 4780987"/>
                <a:gd name="connsiteY0" fmla="*/ 2161 h 2713268"/>
                <a:gd name="connsiteX1" fmla="*/ 487794 w 4780987"/>
                <a:gd name="connsiteY1" fmla="*/ 369797 h 2713268"/>
                <a:gd name="connsiteX2" fmla="*/ 114 w 4780987"/>
                <a:gd name="connsiteY2" fmla="*/ 1720067 h 2713268"/>
                <a:gd name="connsiteX3" fmla="*/ 518274 w 4780987"/>
                <a:gd name="connsiteY3" fmla="*/ 2622418 h 2713268"/>
                <a:gd name="connsiteX4" fmla="*/ 2514714 w 4780987"/>
                <a:gd name="connsiteY4" fmla="*/ 2588747 h 2713268"/>
                <a:gd name="connsiteX5" fmla="*/ 4517766 w 4780987"/>
                <a:gd name="connsiteY5" fmla="*/ 2642787 h 2713268"/>
                <a:gd name="connsiteX6" fmla="*/ 4732134 w 4780987"/>
                <a:gd name="connsiteY6" fmla="*/ 1483110 h 2713268"/>
                <a:gd name="connsiteX7" fmla="*/ 4480674 w 4780987"/>
                <a:gd name="connsiteY7" fmla="*/ 285260 h 2713268"/>
                <a:gd name="connsiteX8" fmla="*/ 1966074 w 4780987"/>
                <a:gd name="connsiteY8" fmla="*/ 2161 h 2713268"/>
                <a:gd name="connsiteX0" fmla="*/ 1966074 w 4780987"/>
                <a:gd name="connsiteY0" fmla="*/ 2161 h 2763274"/>
                <a:gd name="connsiteX1" fmla="*/ 487794 w 4780987"/>
                <a:gd name="connsiteY1" fmla="*/ 369797 h 2763274"/>
                <a:gd name="connsiteX2" fmla="*/ 114 w 4780987"/>
                <a:gd name="connsiteY2" fmla="*/ 1720067 h 2763274"/>
                <a:gd name="connsiteX3" fmla="*/ 518275 w 4780987"/>
                <a:gd name="connsiteY3" fmla="*/ 2719912 h 2763274"/>
                <a:gd name="connsiteX4" fmla="*/ 2514714 w 4780987"/>
                <a:gd name="connsiteY4" fmla="*/ 2588747 h 2763274"/>
                <a:gd name="connsiteX5" fmla="*/ 4517766 w 4780987"/>
                <a:gd name="connsiteY5" fmla="*/ 2642787 h 2763274"/>
                <a:gd name="connsiteX6" fmla="*/ 4732134 w 4780987"/>
                <a:gd name="connsiteY6" fmla="*/ 1483110 h 2763274"/>
                <a:gd name="connsiteX7" fmla="*/ 4480674 w 4780987"/>
                <a:gd name="connsiteY7" fmla="*/ 285260 h 2763274"/>
                <a:gd name="connsiteX8" fmla="*/ 1966074 w 4780987"/>
                <a:gd name="connsiteY8" fmla="*/ 2161 h 2763274"/>
                <a:gd name="connsiteX0" fmla="*/ 1966074 w 4780987"/>
                <a:gd name="connsiteY0" fmla="*/ 2161 h 2776260"/>
                <a:gd name="connsiteX1" fmla="*/ 487794 w 4780987"/>
                <a:gd name="connsiteY1" fmla="*/ 369797 h 2776260"/>
                <a:gd name="connsiteX2" fmla="*/ 114 w 4780987"/>
                <a:gd name="connsiteY2" fmla="*/ 1720067 h 2776260"/>
                <a:gd name="connsiteX3" fmla="*/ 518275 w 4780987"/>
                <a:gd name="connsiteY3" fmla="*/ 2719912 h 2776260"/>
                <a:gd name="connsiteX4" fmla="*/ 2529092 w 4780987"/>
                <a:gd name="connsiteY4" fmla="*/ 2649679 h 2776260"/>
                <a:gd name="connsiteX5" fmla="*/ 4517766 w 4780987"/>
                <a:gd name="connsiteY5" fmla="*/ 2642787 h 2776260"/>
                <a:gd name="connsiteX6" fmla="*/ 4732134 w 4780987"/>
                <a:gd name="connsiteY6" fmla="*/ 1483110 h 2776260"/>
                <a:gd name="connsiteX7" fmla="*/ 4480674 w 4780987"/>
                <a:gd name="connsiteY7" fmla="*/ 285260 h 2776260"/>
                <a:gd name="connsiteX8" fmla="*/ 1966074 w 4780987"/>
                <a:gd name="connsiteY8" fmla="*/ 2161 h 2776260"/>
                <a:gd name="csX0" fmla="*/ 1966074 w 5054213"/>
                <a:gd name="csY0" fmla="*/ 2081 h 2776182"/>
                <a:gd name="csX1" fmla="*/ 487794 w 5054213"/>
                <a:gd name="csY1" fmla="*/ 369717 h 2776182"/>
                <a:gd name="csX2" fmla="*/ 114 w 5054213"/>
                <a:gd name="csY2" fmla="*/ 1719987 h 2776182"/>
                <a:gd name="csX3" fmla="*/ 518275 w 5054213"/>
                <a:gd name="csY3" fmla="*/ 2719832 h 2776182"/>
                <a:gd name="csX4" fmla="*/ 2529092 w 5054213"/>
                <a:gd name="csY4" fmla="*/ 2649599 h 2776182"/>
                <a:gd name="csX5" fmla="*/ 4517766 w 5054213"/>
                <a:gd name="csY5" fmla="*/ 2642707 h 2776182"/>
                <a:gd name="csX6" fmla="*/ 5054087 w 5054213"/>
                <a:gd name="csY6" fmla="*/ 1464212 h 2776182"/>
                <a:gd name="csX7" fmla="*/ 4480674 w 5054213"/>
                <a:gd name="csY7" fmla="*/ 285180 h 2776182"/>
                <a:gd name="csX8" fmla="*/ 1966074 w 5054213"/>
                <a:gd name="csY8" fmla="*/ 2081 h 2776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054213" h="2776182">
                  <a:moveTo>
                    <a:pt x="1966074" y="2081"/>
                  </a:moveTo>
                  <a:cubicBezTo>
                    <a:pt x="1300594" y="16170"/>
                    <a:pt x="815454" y="83399"/>
                    <a:pt x="487794" y="369717"/>
                  </a:cubicBezTo>
                  <a:cubicBezTo>
                    <a:pt x="160134" y="656035"/>
                    <a:pt x="-4966" y="1328301"/>
                    <a:pt x="114" y="1719987"/>
                  </a:cubicBezTo>
                  <a:cubicBezTo>
                    <a:pt x="5194" y="2111673"/>
                    <a:pt x="96779" y="2564897"/>
                    <a:pt x="518275" y="2719832"/>
                  </a:cubicBezTo>
                  <a:cubicBezTo>
                    <a:pt x="939771" y="2874767"/>
                    <a:pt x="1862510" y="2662453"/>
                    <a:pt x="2529092" y="2649599"/>
                  </a:cubicBezTo>
                  <a:cubicBezTo>
                    <a:pt x="3195674" y="2636745"/>
                    <a:pt x="4096934" y="2840272"/>
                    <a:pt x="4517766" y="2642707"/>
                  </a:cubicBezTo>
                  <a:cubicBezTo>
                    <a:pt x="4938599" y="2445143"/>
                    <a:pt x="5050683" y="1871351"/>
                    <a:pt x="5054087" y="1464212"/>
                  </a:cubicBezTo>
                  <a:cubicBezTo>
                    <a:pt x="5057491" y="1057073"/>
                    <a:pt x="4995343" y="528868"/>
                    <a:pt x="4480674" y="285180"/>
                  </a:cubicBezTo>
                  <a:cubicBezTo>
                    <a:pt x="3966005" y="41492"/>
                    <a:pt x="2631554" y="-12008"/>
                    <a:pt x="1966074" y="208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24000" rIns="108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32" name="Grupp 31">
            <a:extLst>
              <a:ext uri="{FF2B5EF4-FFF2-40B4-BE49-F238E27FC236}">
                <a16:creationId xmlns:a16="http://schemas.microsoft.com/office/drawing/2014/main" id="{DFA320FA-9DC3-BDDE-B1B8-C1322107D2A5}"/>
              </a:ext>
            </a:extLst>
          </p:cNvPr>
          <p:cNvGrpSpPr/>
          <p:nvPr/>
        </p:nvGrpSpPr>
        <p:grpSpPr>
          <a:xfrm>
            <a:off x="6188090" y="4301598"/>
            <a:ext cx="4841596" cy="2169348"/>
            <a:chOff x="5796193" y="4062492"/>
            <a:chExt cx="4841596" cy="2169348"/>
          </a:xfrm>
        </p:grpSpPr>
        <p:sp>
          <p:nvSpPr>
            <p:cNvPr id="31" name="Frihandsfigur: Form 30">
              <a:extLst>
                <a:ext uri="{FF2B5EF4-FFF2-40B4-BE49-F238E27FC236}">
                  <a16:creationId xmlns:a16="http://schemas.microsoft.com/office/drawing/2014/main" id="{79C51172-A11C-D22F-9883-04C54A1025C2}"/>
                </a:ext>
              </a:extLst>
            </p:cNvPr>
            <p:cNvSpPr/>
            <p:nvPr/>
          </p:nvSpPr>
          <p:spPr>
            <a:xfrm>
              <a:off x="5796193" y="4062492"/>
              <a:ext cx="4677990" cy="2066678"/>
            </a:xfrm>
            <a:custGeom>
              <a:avLst/>
              <a:gdLst>
                <a:gd name="connsiteX0" fmla="*/ 2134060 w 4860072"/>
                <a:gd name="connsiteY0" fmla="*/ 285224 h 2242954"/>
                <a:gd name="connsiteX1" fmla="*/ 594820 w 4860072"/>
                <a:gd name="connsiteY1" fmla="*/ 26144 h 2242954"/>
                <a:gd name="connsiteX2" fmla="*/ 460 w 4860072"/>
                <a:gd name="connsiteY2" fmla="*/ 1001504 h 2242954"/>
                <a:gd name="connsiteX3" fmla="*/ 671020 w 4860072"/>
                <a:gd name="connsiteY3" fmla="*/ 2098784 h 2242954"/>
                <a:gd name="connsiteX4" fmla="*/ 2515060 w 4860072"/>
                <a:gd name="connsiteY4" fmla="*/ 1870184 h 2242954"/>
                <a:gd name="connsiteX5" fmla="*/ 4145740 w 4860072"/>
                <a:gd name="connsiteY5" fmla="*/ 2220704 h 2242954"/>
                <a:gd name="connsiteX6" fmla="*/ 4694380 w 4860072"/>
                <a:gd name="connsiteY6" fmla="*/ 1108184 h 2242954"/>
                <a:gd name="connsiteX7" fmla="*/ 4648660 w 4860072"/>
                <a:gd name="connsiteY7" fmla="*/ 422384 h 2242954"/>
                <a:gd name="connsiteX8" fmla="*/ 2316940 w 4860072"/>
                <a:gd name="connsiteY8" fmla="*/ 346184 h 2242954"/>
                <a:gd name="connsiteX9" fmla="*/ 2134060 w 4860072"/>
                <a:gd name="connsiteY9" fmla="*/ 285224 h 2242954"/>
                <a:gd name="connsiteX0" fmla="*/ 2134060 w 4860072"/>
                <a:gd name="connsiteY0" fmla="*/ 286002 h 2243732"/>
                <a:gd name="connsiteX1" fmla="*/ 594820 w 4860072"/>
                <a:gd name="connsiteY1" fmla="*/ 26922 h 2243732"/>
                <a:gd name="connsiteX2" fmla="*/ 460 w 4860072"/>
                <a:gd name="connsiteY2" fmla="*/ 1002282 h 2243732"/>
                <a:gd name="connsiteX3" fmla="*/ 671020 w 4860072"/>
                <a:gd name="connsiteY3" fmla="*/ 2099562 h 2243732"/>
                <a:gd name="connsiteX4" fmla="*/ 2515060 w 4860072"/>
                <a:gd name="connsiteY4" fmla="*/ 1870962 h 2243732"/>
                <a:gd name="connsiteX5" fmla="*/ 4145740 w 4860072"/>
                <a:gd name="connsiteY5" fmla="*/ 2221482 h 2243732"/>
                <a:gd name="connsiteX6" fmla="*/ 4694380 w 4860072"/>
                <a:gd name="connsiteY6" fmla="*/ 1108962 h 2243732"/>
                <a:gd name="connsiteX7" fmla="*/ 4648660 w 4860072"/>
                <a:gd name="connsiteY7" fmla="*/ 423162 h 2243732"/>
                <a:gd name="connsiteX8" fmla="*/ 2134060 w 4860072"/>
                <a:gd name="connsiteY8" fmla="*/ 286002 h 2243732"/>
                <a:gd name="connsiteX0" fmla="*/ 2134060 w 4790530"/>
                <a:gd name="connsiteY0" fmla="*/ 286002 h 2243732"/>
                <a:gd name="connsiteX1" fmla="*/ 594820 w 4790530"/>
                <a:gd name="connsiteY1" fmla="*/ 26922 h 2243732"/>
                <a:gd name="connsiteX2" fmla="*/ 460 w 4790530"/>
                <a:gd name="connsiteY2" fmla="*/ 1002282 h 2243732"/>
                <a:gd name="connsiteX3" fmla="*/ 671020 w 4790530"/>
                <a:gd name="connsiteY3" fmla="*/ 2099562 h 2243732"/>
                <a:gd name="connsiteX4" fmla="*/ 2515060 w 4790530"/>
                <a:gd name="connsiteY4" fmla="*/ 1870962 h 2243732"/>
                <a:gd name="connsiteX5" fmla="*/ 4145740 w 4790530"/>
                <a:gd name="connsiteY5" fmla="*/ 2221482 h 2243732"/>
                <a:gd name="connsiteX6" fmla="*/ 4694380 w 4790530"/>
                <a:gd name="connsiteY6" fmla="*/ 1108962 h 2243732"/>
                <a:gd name="connsiteX7" fmla="*/ 4648660 w 4790530"/>
                <a:gd name="connsiteY7" fmla="*/ 423162 h 2243732"/>
                <a:gd name="connsiteX8" fmla="*/ 3307540 w 4790530"/>
                <a:gd name="connsiteY8" fmla="*/ 302298 h 2243732"/>
                <a:gd name="connsiteX9" fmla="*/ 2134060 w 4790530"/>
                <a:gd name="connsiteY9" fmla="*/ 286002 h 2243732"/>
                <a:gd name="connsiteX0" fmla="*/ 2134060 w 4790530"/>
                <a:gd name="connsiteY0" fmla="*/ 674147 h 2631877"/>
                <a:gd name="connsiteX1" fmla="*/ 594820 w 4790530"/>
                <a:gd name="connsiteY1" fmla="*/ 415067 h 2631877"/>
                <a:gd name="connsiteX2" fmla="*/ 460 w 4790530"/>
                <a:gd name="connsiteY2" fmla="*/ 1390427 h 2631877"/>
                <a:gd name="connsiteX3" fmla="*/ 671020 w 4790530"/>
                <a:gd name="connsiteY3" fmla="*/ 2487707 h 2631877"/>
                <a:gd name="connsiteX4" fmla="*/ 2515060 w 4790530"/>
                <a:gd name="connsiteY4" fmla="*/ 2259107 h 2631877"/>
                <a:gd name="connsiteX5" fmla="*/ 4145740 w 4790530"/>
                <a:gd name="connsiteY5" fmla="*/ 2609627 h 2631877"/>
                <a:gd name="connsiteX6" fmla="*/ 4694380 w 4790530"/>
                <a:gd name="connsiteY6" fmla="*/ 1497107 h 2631877"/>
                <a:gd name="connsiteX7" fmla="*/ 4648660 w 4790530"/>
                <a:gd name="connsiteY7" fmla="*/ 811307 h 2631877"/>
                <a:gd name="connsiteX8" fmla="*/ 3840940 w 4790530"/>
                <a:gd name="connsiteY8" fmla="*/ 609 h 2631877"/>
                <a:gd name="connsiteX9" fmla="*/ 2134060 w 4790530"/>
                <a:gd name="connsiteY9" fmla="*/ 674147 h 2631877"/>
                <a:gd name="connsiteX0" fmla="*/ 1966377 w 4790487"/>
                <a:gd name="connsiteY0" fmla="*/ 13006 h 2825531"/>
                <a:gd name="connsiteX1" fmla="*/ 594777 w 4790487"/>
                <a:gd name="connsiteY1" fmla="*/ 608721 h 2825531"/>
                <a:gd name="connsiteX2" fmla="*/ 417 w 4790487"/>
                <a:gd name="connsiteY2" fmla="*/ 1584081 h 2825531"/>
                <a:gd name="connsiteX3" fmla="*/ 670977 w 4790487"/>
                <a:gd name="connsiteY3" fmla="*/ 2681361 h 2825531"/>
                <a:gd name="connsiteX4" fmla="*/ 2515017 w 4790487"/>
                <a:gd name="connsiteY4" fmla="*/ 2452761 h 2825531"/>
                <a:gd name="connsiteX5" fmla="*/ 4145697 w 4790487"/>
                <a:gd name="connsiteY5" fmla="*/ 2803281 h 2825531"/>
                <a:gd name="connsiteX6" fmla="*/ 4694337 w 4790487"/>
                <a:gd name="connsiteY6" fmla="*/ 1690761 h 2825531"/>
                <a:gd name="connsiteX7" fmla="*/ 4648617 w 4790487"/>
                <a:gd name="connsiteY7" fmla="*/ 1004961 h 2825531"/>
                <a:gd name="connsiteX8" fmla="*/ 3840897 w 4790487"/>
                <a:gd name="connsiteY8" fmla="*/ 194263 h 2825531"/>
                <a:gd name="connsiteX9" fmla="*/ 1966377 w 4790487"/>
                <a:gd name="connsiteY9" fmla="*/ 13006 h 2825531"/>
                <a:gd name="connsiteX0" fmla="*/ 1966377 w 4701195"/>
                <a:gd name="connsiteY0" fmla="*/ 46744 h 2859269"/>
                <a:gd name="connsiteX1" fmla="*/ 594777 w 4701195"/>
                <a:gd name="connsiteY1" fmla="*/ 642459 h 2859269"/>
                <a:gd name="connsiteX2" fmla="*/ 417 w 4701195"/>
                <a:gd name="connsiteY2" fmla="*/ 1617819 h 2859269"/>
                <a:gd name="connsiteX3" fmla="*/ 670977 w 4701195"/>
                <a:gd name="connsiteY3" fmla="*/ 2715099 h 2859269"/>
                <a:gd name="connsiteX4" fmla="*/ 2515017 w 4701195"/>
                <a:gd name="connsiteY4" fmla="*/ 2486499 h 2859269"/>
                <a:gd name="connsiteX5" fmla="*/ 4145697 w 4701195"/>
                <a:gd name="connsiteY5" fmla="*/ 2837019 h 2859269"/>
                <a:gd name="connsiteX6" fmla="*/ 4694337 w 4701195"/>
                <a:gd name="connsiteY6" fmla="*/ 1724499 h 2859269"/>
                <a:gd name="connsiteX7" fmla="*/ 3840897 w 4701195"/>
                <a:gd name="connsiteY7" fmla="*/ 228001 h 2859269"/>
                <a:gd name="connsiteX8" fmla="*/ 1966377 w 4701195"/>
                <a:gd name="connsiteY8" fmla="*/ 46744 h 2859269"/>
                <a:gd name="connsiteX0" fmla="*/ 1969141 w 4703959"/>
                <a:gd name="connsiteY0" fmla="*/ 19599 h 2832124"/>
                <a:gd name="connsiteX1" fmla="*/ 490861 w 4703959"/>
                <a:gd name="connsiteY1" fmla="*/ 240404 h 2832124"/>
                <a:gd name="connsiteX2" fmla="*/ 3181 w 4703959"/>
                <a:gd name="connsiteY2" fmla="*/ 1590674 h 2832124"/>
                <a:gd name="connsiteX3" fmla="*/ 673741 w 4703959"/>
                <a:gd name="connsiteY3" fmla="*/ 2687954 h 2832124"/>
                <a:gd name="connsiteX4" fmla="*/ 2517781 w 4703959"/>
                <a:gd name="connsiteY4" fmla="*/ 2459354 h 2832124"/>
                <a:gd name="connsiteX5" fmla="*/ 4148461 w 4703959"/>
                <a:gd name="connsiteY5" fmla="*/ 2809874 h 2832124"/>
                <a:gd name="connsiteX6" fmla="*/ 4697101 w 4703959"/>
                <a:gd name="connsiteY6" fmla="*/ 1697354 h 2832124"/>
                <a:gd name="connsiteX7" fmla="*/ 3843661 w 4703959"/>
                <a:gd name="connsiteY7" fmla="*/ 200856 h 2832124"/>
                <a:gd name="connsiteX8" fmla="*/ 1969141 w 4703959"/>
                <a:gd name="connsiteY8" fmla="*/ 19599 h 2832124"/>
                <a:gd name="connsiteX0" fmla="*/ 1969141 w 4790446"/>
                <a:gd name="connsiteY0" fmla="*/ 6936 h 2819461"/>
                <a:gd name="connsiteX1" fmla="*/ 490861 w 4790446"/>
                <a:gd name="connsiteY1" fmla="*/ 227741 h 2819461"/>
                <a:gd name="connsiteX2" fmla="*/ 3181 w 4790446"/>
                <a:gd name="connsiteY2" fmla="*/ 1578011 h 2819461"/>
                <a:gd name="connsiteX3" fmla="*/ 673741 w 4790446"/>
                <a:gd name="connsiteY3" fmla="*/ 2675291 h 2819461"/>
                <a:gd name="connsiteX4" fmla="*/ 2517781 w 4790446"/>
                <a:gd name="connsiteY4" fmla="*/ 2446691 h 2819461"/>
                <a:gd name="connsiteX5" fmla="*/ 4148461 w 4790446"/>
                <a:gd name="connsiteY5" fmla="*/ 2797211 h 2819461"/>
                <a:gd name="connsiteX6" fmla="*/ 4697101 w 4790446"/>
                <a:gd name="connsiteY6" fmla="*/ 1684691 h 2819461"/>
                <a:gd name="connsiteX7" fmla="*/ 4498981 w 4790446"/>
                <a:gd name="connsiteY7" fmla="*/ 293168 h 2819461"/>
                <a:gd name="connsiteX8" fmla="*/ 1969141 w 4790446"/>
                <a:gd name="connsiteY8" fmla="*/ 6936 h 2819461"/>
                <a:gd name="connsiteX0" fmla="*/ 1969141 w 4782018"/>
                <a:gd name="connsiteY0" fmla="*/ 42024 h 2854549"/>
                <a:gd name="connsiteX1" fmla="*/ 490861 w 4782018"/>
                <a:gd name="connsiteY1" fmla="*/ 262829 h 2854549"/>
                <a:gd name="connsiteX2" fmla="*/ 3181 w 4782018"/>
                <a:gd name="connsiteY2" fmla="*/ 1613099 h 2854549"/>
                <a:gd name="connsiteX3" fmla="*/ 673741 w 4782018"/>
                <a:gd name="connsiteY3" fmla="*/ 2710379 h 2854549"/>
                <a:gd name="connsiteX4" fmla="*/ 2517781 w 4782018"/>
                <a:gd name="connsiteY4" fmla="*/ 2481779 h 2854549"/>
                <a:gd name="connsiteX5" fmla="*/ 4148461 w 4782018"/>
                <a:gd name="connsiteY5" fmla="*/ 2832299 h 2854549"/>
                <a:gd name="connsiteX6" fmla="*/ 4697101 w 4782018"/>
                <a:gd name="connsiteY6" fmla="*/ 1719779 h 2854549"/>
                <a:gd name="connsiteX7" fmla="*/ 4483741 w 4782018"/>
                <a:gd name="connsiteY7" fmla="*/ 178292 h 2854549"/>
                <a:gd name="connsiteX8" fmla="*/ 1969141 w 4782018"/>
                <a:gd name="connsiteY8" fmla="*/ 42024 h 2854549"/>
                <a:gd name="connsiteX0" fmla="*/ 1969141 w 4782018"/>
                <a:gd name="connsiteY0" fmla="*/ 42024 h 2744750"/>
                <a:gd name="connsiteX1" fmla="*/ 490861 w 4782018"/>
                <a:gd name="connsiteY1" fmla="*/ 262829 h 2744750"/>
                <a:gd name="connsiteX2" fmla="*/ 3181 w 4782018"/>
                <a:gd name="connsiteY2" fmla="*/ 1613099 h 2744750"/>
                <a:gd name="connsiteX3" fmla="*/ 673741 w 4782018"/>
                <a:gd name="connsiteY3" fmla="*/ 2710379 h 2744750"/>
                <a:gd name="connsiteX4" fmla="*/ 2517781 w 4782018"/>
                <a:gd name="connsiteY4" fmla="*/ 2481779 h 2744750"/>
                <a:gd name="connsiteX5" fmla="*/ 4224661 w 4782018"/>
                <a:gd name="connsiteY5" fmla="*/ 2621126 h 2744750"/>
                <a:gd name="connsiteX6" fmla="*/ 4697101 w 4782018"/>
                <a:gd name="connsiteY6" fmla="*/ 1719779 h 2744750"/>
                <a:gd name="connsiteX7" fmla="*/ 4483741 w 4782018"/>
                <a:gd name="connsiteY7" fmla="*/ 178292 h 2744750"/>
                <a:gd name="connsiteX8" fmla="*/ 1969141 w 4782018"/>
                <a:gd name="connsiteY8" fmla="*/ 42024 h 2744750"/>
                <a:gd name="connsiteX0" fmla="*/ 1966074 w 4778951"/>
                <a:gd name="connsiteY0" fmla="*/ 42024 h 2657095"/>
                <a:gd name="connsiteX1" fmla="*/ 487794 w 4778951"/>
                <a:gd name="connsiteY1" fmla="*/ 262829 h 2657095"/>
                <a:gd name="connsiteX2" fmla="*/ 114 w 4778951"/>
                <a:gd name="connsiteY2" fmla="*/ 1613099 h 2657095"/>
                <a:gd name="connsiteX3" fmla="*/ 518274 w 4778951"/>
                <a:gd name="connsiteY3" fmla="*/ 2515450 h 2657095"/>
                <a:gd name="connsiteX4" fmla="*/ 2514714 w 4778951"/>
                <a:gd name="connsiteY4" fmla="*/ 2481779 h 2657095"/>
                <a:gd name="connsiteX5" fmla="*/ 4221594 w 4778951"/>
                <a:gd name="connsiteY5" fmla="*/ 2621126 h 2657095"/>
                <a:gd name="connsiteX6" fmla="*/ 4694034 w 4778951"/>
                <a:gd name="connsiteY6" fmla="*/ 1719779 h 2657095"/>
                <a:gd name="connsiteX7" fmla="*/ 4480674 w 4778951"/>
                <a:gd name="connsiteY7" fmla="*/ 178292 h 2657095"/>
                <a:gd name="connsiteX8" fmla="*/ 1966074 w 4778951"/>
                <a:gd name="connsiteY8" fmla="*/ 42024 h 2657095"/>
                <a:gd name="connsiteX0" fmla="*/ 1966074 w 4769760"/>
                <a:gd name="connsiteY0" fmla="*/ 42024 h 2679980"/>
                <a:gd name="connsiteX1" fmla="*/ 487794 w 4769760"/>
                <a:gd name="connsiteY1" fmla="*/ 262829 h 2679980"/>
                <a:gd name="connsiteX2" fmla="*/ 114 w 4769760"/>
                <a:gd name="connsiteY2" fmla="*/ 1613099 h 2679980"/>
                <a:gd name="connsiteX3" fmla="*/ 518274 w 4769760"/>
                <a:gd name="connsiteY3" fmla="*/ 2515450 h 2679980"/>
                <a:gd name="connsiteX4" fmla="*/ 2514714 w 4769760"/>
                <a:gd name="connsiteY4" fmla="*/ 2481779 h 2679980"/>
                <a:gd name="connsiteX5" fmla="*/ 4221594 w 4769760"/>
                <a:gd name="connsiteY5" fmla="*/ 2621126 h 2679980"/>
                <a:gd name="connsiteX6" fmla="*/ 4564493 w 4769760"/>
                <a:gd name="connsiteY6" fmla="*/ 2602766 h 2679980"/>
                <a:gd name="connsiteX7" fmla="*/ 4694034 w 4769760"/>
                <a:gd name="connsiteY7" fmla="*/ 1719779 h 2679980"/>
                <a:gd name="connsiteX8" fmla="*/ 4480674 w 4769760"/>
                <a:gd name="connsiteY8" fmla="*/ 178292 h 2679980"/>
                <a:gd name="connsiteX9" fmla="*/ 1966074 w 4769760"/>
                <a:gd name="connsiteY9" fmla="*/ 42024 h 2679980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22159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41971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42813"/>
                <a:gd name="connsiteY0" fmla="*/ 52749 h 2676838"/>
                <a:gd name="connsiteX1" fmla="*/ 487794 w 4742813"/>
                <a:gd name="connsiteY1" fmla="*/ 273554 h 2676838"/>
                <a:gd name="connsiteX2" fmla="*/ 114 w 4742813"/>
                <a:gd name="connsiteY2" fmla="*/ 1623824 h 2676838"/>
                <a:gd name="connsiteX3" fmla="*/ 518274 w 4742813"/>
                <a:gd name="connsiteY3" fmla="*/ 2526175 h 2676838"/>
                <a:gd name="connsiteX4" fmla="*/ 2514714 w 4742813"/>
                <a:gd name="connsiteY4" fmla="*/ 2492504 h 2676838"/>
                <a:gd name="connsiteX5" fmla="*/ 4419714 w 4742813"/>
                <a:gd name="connsiteY5" fmla="*/ 2631851 h 2676838"/>
                <a:gd name="connsiteX6" fmla="*/ 4732134 w 4742813"/>
                <a:gd name="connsiteY6" fmla="*/ 1592430 h 2676838"/>
                <a:gd name="connsiteX7" fmla="*/ 3967221 w 4742813"/>
                <a:gd name="connsiteY7" fmla="*/ 155180 h 2676838"/>
                <a:gd name="connsiteX8" fmla="*/ 1966074 w 4742813"/>
                <a:gd name="connsiteY8" fmla="*/ 52749 h 2676838"/>
                <a:gd name="connsiteX0" fmla="*/ 1966074 w 4565430"/>
                <a:gd name="connsiteY0" fmla="*/ 21271 h 2681247"/>
                <a:gd name="connsiteX1" fmla="*/ 487794 w 4565430"/>
                <a:gd name="connsiteY1" fmla="*/ 242076 h 2681247"/>
                <a:gd name="connsiteX2" fmla="*/ 114 w 4565430"/>
                <a:gd name="connsiteY2" fmla="*/ 1592346 h 2681247"/>
                <a:gd name="connsiteX3" fmla="*/ 518274 w 4565430"/>
                <a:gd name="connsiteY3" fmla="*/ 2494697 h 2681247"/>
                <a:gd name="connsiteX4" fmla="*/ 2514714 w 4565430"/>
                <a:gd name="connsiteY4" fmla="*/ 2461026 h 2681247"/>
                <a:gd name="connsiteX5" fmla="*/ 4419714 w 4565430"/>
                <a:gd name="connsiteY5" fmla="*/ 2600373 h 2681247"/>
                <a:gd name="connsiteX6" fmla="*/ 4421360 w 4565430"/>
                <a:gd name="connsiteY6" fmla="*/ 1036507 h 2681247"/>
                <a:gd name="connsiteX7" fmla="*/ 3967221 w 4565430"/>
                <a:gd name="connsiteY7" fmla="*/ 123702 h 2681247"/>
                <a:gd name="connsiteX8" fmla="*/ 1966074 w 4565430"/>
                <a:gd name="connsiteY8" fmla="*/ 21271 h 2681247"/>
                <a:gd name="connsiteX0" fmla="*/ 1966074 w 4565430"/>
                <a:gd name="connsiteY0" fmla="*/ 21271 h 2681249"/>
                <a:gd name="connsiteX1" fmla="*/ 487794 w 4565430"/>
                <a:gd name="connsiteY1" fmla="*/ 242076 h 2681249"/>
                <a:gd name="connsiteX2" fmla="*/ 114 w 4565430"/>
                <a:gd name="connsiteY2" fmla="*/ 1592346 h 2681249"/>
                <a:gd name="connsiteX3" fmla="*/ 518274 w 4565430"/>
                <a:gd name="connsiteY3" fmla="*/ 2494697 h 2681249"/>
                <a:gd name="connsiteX4" fmla="*/ 2514714 w 4565430"/>
                <a:gd name="connsiteY4" fmla="*/ 2461026 h 2681249"/>
                <a:gd name="connsiteX5" fmla="*/ 4419714 w 4565430"/>
                <a:gd name="connsiteY5" fmla="*/ 2600373 h 2681249"/>
                <a:gd name="connsiteX6" fmla="*/ 4421360 w 4565430"/>
                <a:gd name="connsiteY6" fmla="*/ 1036507 h 2681249"/>
                <a:gd name="connsiteX7" fmla="*/ 3967221 w 4565430"/>
                <a:gd name="connsiteY7" fmla="*/ 123702 h 2681249"/>
                <a:gd name="connsiteX8" fmla="*/ 1966074 w 4565430"/>
                <a:gd name="connsiteY8" fmla="*/ 21271 h 2681249"/>
                <a:gd name="connsiteX0" fmla="*/ 1966074 w 4640401"/>
                <a:gd name="connsiteY0" fmla="*/ 21271 h 2681247"/>
                <a:gd name="connsiteX1" fmla="*/ 487794 w 4640401"/>
                <a:gd name="connsiteY1" fmla="*/ 242076 h 2681247"/>
                <a:gd name="connsiteX2" fmla="*/ 114 w 4640401"/>
                <a:gd name="connsiteY2" fmla="*/ 1592346 h 2681247"/>
                <a:gd name="connsiteX3" fmla="*/ 518274 w 4640401"/>
                <a:gd name="connsiteY3" fmla="*/ 2494697 h 2681247"/>
                <a:gd name="connsiteX4" fmla="*/ 2514714 w 4640401"/>
                <a:gd name="connsiteY4" fmla="*/ 2461026 h 2681247"/>
                <a:gd name="connsiteX5" fmla="*/ 4419714 w 4640401"/>
                <a:gd name="connsiteY5" fmla="*/ 2600373 h 2681247"/>
                <a:gd name="connsiteX6" fmla="*/ 4421360 w 4640401"/>
                <a:gd name="connsiteY6" fmla="*/ 1036507 h 2681247"/>
                <a:gd name="connsiteX7" fmla="*/ 3967221 w 4640401"/>
                <a:gd name="connsiteY7" fmla="*/ 123702 h 2681247"/>
                <a:gd name="connsiteX8" fmla="*/ 1966074 w 4640401"/>
                <a:gd name="connsiteY8" fmla="*/ 21271 h 2681247"/>
                <a:gd name="connsiteX0" fmla="*/ 1966074 w 4621548"/>
                <a:gd name="connsiteY0" fmla="*/ 21271 h 2681249"/>
                <a:gd name="connsiteX1" fmla="*/ 487794 w 4621548"/>
                <a:gd name="connsiteY1" fmla="*/ 242076 h 2681249"/>
                <a:gd name="connsiteX2" fmla="*/ 114 w 4621548"/>
                <a:gd name="connsiteY2" fmla="*/ 1592346 h 2681249"/>
                <a:gd name="connsiteX3" fmla="*/ 518274 w 4621548"/>
                <a:gd name="connsiteY3" fmla="*/ 2494697 h 2681249"/>
                <a:gd name="connsiteX4" fmla="*/ 2514714 w 4621548"/>
                <a:gd name="connsiteY4" fmla="*/ 2461026 h 2681249"/>
                <a:gd name="connsiteX5" fmla="*/ 4419714 w 4621548"/>
                <a:gd name="connsiteY5" fmla="*/ 2600373 h 2681249"/>
                <a:gd name="connsiteX6" fmla="*/ 4421360 w 4621548"/>
                <a:gd name="connsiteY6" fmla="*/ 1036507 h 2681249"/>
                <a:gd name="connsiteX7" fmla="*/ 3967221 w 4621548"/>
                <a:gd name="connsiteY7" fmla="*/ 123702 h 2681249"/>
                <a:gd name="connsiteX8" fmla="*/ 1966074 w 4621548"/>
                <a:gd name="connsiteY8" fmla="*/ 21271 h 2681249"/>
                <a:gd name="connsiteX0" fmla="*/ 1966074 w 4599620"/>
                <a:gd name="connsiteY0" fmla="*/ 95978 h 2755955"/>
                <a:gd name="connsiteX1" fmla="*/ 487794 w 4599620"/>
                <a:gd name="connsiteY1" fmla="*/ 316783 h 2755955"/>
                <a:gd name="connsiteX2" fmla="*/ 114 w 4599620"/>
                <a:gd name="connsiteY2" fmla="*/ 1667053 h 2755955"/>
                <a:gd name="connsiteX3" fmla="*/ 518274 w 4599620"/>
                <a:gd name="connsiteY3" fmla="*/ 2569404 h 2755955"/>
                <a:gd name="connsiteX4" fmla="*/ 2514714 w 4599620"/>
                <a:gd name="connsiteY4" fmla="*/ 2535733 h 2755955"/>
                <a:gd name="connsiteX5" fmla="*/ 4419714 w 4599620"/>
                <a:gd name="connsiteY5" fmla="*/ 2675080 h 2755955"/>
                <a:gd name="connsiteX6" fmla="*/ 4421360 w 4599620"/>
                <a:gd name="connsiteY6" fmla="*/ 1111214 h 2755955"/>
                <a:gd name="connsiteX7" fmla="*/ 3548351 w 4599620"/>
                <a:gd name="connsiteY7" fmla="*/ 79986 h 2755955"/>
                <a:gd name="connsiteX8" fmla="*/ 1966074 w 4599620"/>
                <a:gd name="connsiteY8" fmla="*/ 95978 h 2755955"/>
                <a:gd name="connsiteX0" fmla="*/ 1966074 w 4536852"/>
                <a:gd name="connsiteY0" fmla="*/ 99730 h 2756159"/>
                <a:gd name="connsiteX1" fmla="*/ 487794 w 4536852"/>
                <a:gd name="connsiteY1" fmla="*/ 320535 h 2756159"/>
                <a:gd name="connsiteX2" fmla="*/ 114 w 4536852"/>
                <a:gd name="connsiteY2" fmla="*/ 1670805 h 2756159"/>
                <a:gd name="connsiteX3" fmla="*/ 518274 w 4536852"/>
                <a:gd name="connsiteY3" fmla="*/ 2573156 h 2756159"/>
                <a:gd name="connsiteX4" fmla="*/ 2514714 w 4536852"/>
                <a:gd name="connsiteY4" fmla="*/ 2539485 h 2756159"/>
                <a:gd name="connsiteX5" fmla="*/ 4419714 w 4536852"/>
                <a:gd name="connsiteY5" fmla="*/ 2678832 h 2756159"/>
                <a:gd name="connsiteX6" fmla="*/ 4245705 w 4536852"/>
                <a:gd name="connsiteY6" fmla="*/ 1165719 h 2756159"/>
                <a:gd name="connsiteX7" fmla="*/ 3548351 w 4536852"/>
                <a:gd name="connsiteY7" fmla="*/ 83738 h 2756159"/>
                <a:gd name="connsiteX8" fmla="*/ 1966074 w 4536852"/>
                <a:gd name="connsiteY8" fmla="*/ 99730 h 2756159"/>
                <a:gd name="connsiteX0" fmla="*/ 1966074 w 4675770"/>
                <a:gd name="connsiteY0" fmla="*/ 99730 h 2634471"/>
                <a:gd name="connsiteX1" fmla="*/ 487794 w 4675770"/>
                <a:gd name="connsiteY1" fmla="*/ 320535 h 2634471"/>
                <a:gd name="connsiteX2" fmla="*/ 114 w 4675770"/>
                <a:gd name="connsiteY2" fmla="*/ 1670805 h 2634471"/>
                <a:gd name="connsiteX3" fmla="*/ 518274 w 4675770"/>
                <a:gd name="connsiteY3" fmla="*/ 2573156 h 2634471"/>
                <a:gd name="connsiteX4" fmla="*/ 2514714 w 4675770"/>
                <a:gd name="connsiteY4" fmla="*/ 2539485 h 2634471"/>
                <a:gd name="connsiteX5" fmla="*/ 4581859 w 4675770"/>
                <a:gd name="connsiteY5" fmla="*/ 2425068 h 2634471"/>
                <a:gd name="connsiteX6" fmla="*/ 4245705 w 4675770"/>
                <a:gd name="connsiteY6" fmla="*/ 1165719 h 2634471"/>
                <a:gd name="connsiteX7" fmla="*/ 3548351 w 4675770"/>
                <a:gd name="connsiteY7" fmla="*/ 83738 h 2634471"/>
                <a:gd name="connsiteX8" fmla="*/ 1966074 w 4675770"/>
                <a:gd name="connsiteY8" fmla="*/ 99730 h 2634471"/>
                <a:gd name="connsiteX0" fmla="*/ 2047112 w 4756807"/>
                <a:gd name="connsiteY0" fmla="*/ 99730 h 2604556"/>
                <a:gd name="connsiteX1" fmla="*/ 568832 w 4756807"/>
                <a:gd name="connsiteY1" fmla="*/ 320535 h 2604556"/>
                <a:gd name="connsiteX2" fmla="*/ 81 w 4756807"/>
                <a:gd name="connsiteY2" fmla="*/ 2076825 h 2604556"/>
                <a:gd name="connsiteX3" fmla="*/ 599312 w 4756807"/>
                <a:gd name="connsiteY3" fmla="*/ 2573156 h 2604556"/>
                <a:gd name="connsiteX4" fmla="*/ 2595752 w 4756807"/>
                <a:gd name="connsiteY4" fmla="*/ 2539485 h 2604556"/>
                <a:gd name="connsiteX5" fmla="*/ 4662897 w 4756807"/>
                <a:gd name="connsiteY5" fmla="*/ 2425068 h 2604556"/>
                <a:gd name="connsiteX6" fmla="*/ 4326743 w 4756807"/>
                <a:gd name="connsiteY6" fmla="*/ 1165719 h 2604556"/>
                <a:gd name="connsiteX7" fmla="*/ 3629389 w 4756807"/>
                <a:gd name="connsiteY7" fmla="*/ 83738 h 2604556"/>
                <a:gd name="connsiteX8" fmla="*/ 2047112 w 4756807"/>
                <a:gd name="connsiteY8" fmla="*/ 99730 h 2604556"/>
                <a:gd name="connsiteX0" fmla="*/ 2061345 w 4771040"/>
                <a:gd name="connsiteY0" fmla="*/ 99730 h 2604556"/>
                <a:gd name="connsiteX1" fmla="*/ 583065 w 4771040"/>
                <a:gd name="connsiteY1" fmla="*/ 320535 h 2604556"/>
                <a:gd name="connsiteX2" fmla="*/ 219602 w 4771040"/>
                <a:gd name="connsiteY2" fmla="*/ 1070951 h 2604556"/>
                <a:gd name="connsiteX3" fmla="*/ 14314 w 4771040"/>
                <a:gd name="connsiteY3" fmla="*/ 2076825 h 2604556"/>
                <a:gd name="connsiteX4" fmla="*/ 613545 w 4771040"/>
                <a:gd name="connsiteY4" fmla="*/ 2573156 h 2604556"/>
                <a:gd name="connsiteX5" fmla="*/ 2609985 w 4771040"/>
                <a:gd name="connsiteY5" fmla="*/ 2539485 h 2604556"/>
                <a:gd name="connsiteX6" fmla="*/ 4677130 w 4771040"/>
                <a:gd name="connsiteY6" fmla="*/ 2425068 h 2604556"/>
                <a:gd name="connsiteX7" fmla="*/ 4340976 w 4771040"/>
                <a:gd name="connsiteY7" fmla="*/ 1165719 h 2604556"/>
                <a:gd name="connsiteX8" fmla="*/ 3643622 w 4771040"/>
                <a:gd name="connsiteY8" fmla="*/ 83738 h 2604556"/>
                <a:gd name="connsiteX9" fmla="*/ 2061345 w 4771040"/>
                <a:gd name="connsiteY9" fmla="*/ 99730 h 2604556"/>
                <a:gd name="connsiteX0" fmla="*/ 2053438 w 4763133"/>
                <a:gd name="connsiteY0" fmla="*/ 99730 h 2604556"/>
                <a:gd name="connsiteX1" fmla="*/ 575158 w 4763133"/>
                <a:gd name="connsiteY1" fmla="*/ 320535 h 2604556"/>
                <a:gd name="connsiteX2" fmla="*/ 306278 w 4763133"/>
                <a:gd name="connsiteY2" fmla="*/ 1104785 h 2604556"/>
                <a:gd name="connsiteX3" fmla="*/ 6407 w 4763133"/>
                <a:gd name="connsiteY3" fmla="*/ 2076825 h 2604556"/>
                <a:gd name="connsiteX4" fmla="*/ 605638 w 4763133"/>
                <a:gd name="connsiteY4" fmla="*/ 2573156 h 2604556"/>
                <a:gd name="connsiteX5" fmla="*/ 2602078 w 4763133"/>
                <a:gd name="connsiteY5" fmla="*/ 2539485 h 2604556"/>
                <a:gd name="connsiteX6" fmla="*/ 4669223 w 4763133"/>
                <a:gd name="connsiteY6" fmla="*/ 2425068 h 2604556"/>
                <a:gd name="connsiteX7" fmla="*/ 4333069 w 4763133"/>
                <a:gd name="connsiteY7" fmla="*/ 1165719 h 2604556"/>
                <a:gd name="connsiteX8" fmla="*/ 3635715 w 4763133"/>
                <a:gd name="connsiteY8" fmla="*/ 83738 h 2604556"/>
                <a:gd name="connsiteX9" fmla="*/ 2053438 w 4763133"/>
                <a:gd name="connsiteY9" fmla="*/ 99730 h 2604556"/>
                <a:gd name="connsiteX0" fmla="*/ 2013920 w 4723615"/>
                <a:gd name="connsiteY0" fmla="*/ 99730 h 2584881"/>
                <a:gd name="connsiteX1" fmla="*/ 535640 w 4723615"/>
                <a:gd name="connsiteY1" fmla="*/ 320535 h 2584881"/>
                <a:gd name="connsiteX2" fmla="*/ 266760 w 4723615"/>
                <a:gd name="connsiteY2" fmla="*/ 1104785 h 2584881"/>
                <a:gd name="connsiteX3" fmla="*/ 7425 w 4723615"/>
                <a:gd name="connsiteY3" fmla="*/ 2347505 h 2584881"/>
                <a:gd name="connsiteX4" fmla="*/ 566120 w 4723615"/>
                <a:gd name="connsiteY4" fmla="*/ 2573156 h 2584881"/>
                <a:gd name="connsiteX5" fmla="*/ 2562560 w 4723615"/>
                <a:gd name="connsiteY5" fmla="*/ 2539485 h 2584881"/>
                <a:gd name="connsiteX6" fmla="*/ 4629705 w 4723615"/>
                <a:gd name="connsiteY6" fmla="*/ 2425068 h 2584881"/>
                <a:gd name="connsiteX7" fmla="*/ 4293551 w 4723615"/>
                <a:gd name="connsiteY7" fmla="*/ 1165719 h 2584881"/>
                <a:gd name="connsiteX8" fmla="*/ 3596197 w 4723615"/>
                <a:gd name="connsiteY8" fmla="*/ 83738 h 2584881"/>
                <a:gd name="connsiteX9" fmla="*/ 2013920 w 4723615"/>
                <a:gd name="connsiteY9" fmla="*/ 99730 h 2584881"/>
                <a:gd name="connsiteX0" fmla="*/ 2018737 w 4728432"/>
                <a:gd name="connsiteY0" fmla="*/ 99730 h 2896906"/>
                <a:gd name="connsiteX1" fmla="*/ 540457 w 4728432"/>
                <a:gd name="connsiteY1" fmla="*/ 320535 h 2896906"/>
                <a:gd name="connsiteX2" fmla="*/ 271577 w 4728432"/>
                <a:gd name="connsiteY2" fmla="*/ 1104785 h 2896906"/>
                <a:gd name="connsiteX3" fmla="*/ 12242 w 4728432"/>
                <a:gd name="connsiteY3" fmla="*/ 2347505 h 2896906"/>
                <a:gd name="connsiteX4" fmla="*/ 679032 w 4728432"/>
                <a:gd name="connsiteY4" fmla="*/ 2894591 h 2896906"/>
                <a:gd name="connsiteX5" fmla="*/ 2567377 w 4728432"/>
                <a:gd name="connsiteY5" fmla="*/ 2539485 h 2896906"/>
                <a:gd name="connsiteX6" fmla="*/ 4634522 w 4728432"/>
                <a:gd name="connsiteY6" fmla="*/ 2425068 h 2896906"/>
                <a:gd name="connsiteX7" fmla="*/ 4298368 w 4728432"/>
                <a:gd name="connsiteY7" fmla="*/ 1165719 h 2896906"/>
                <a:gd name="connsiteX8" fmla="*/ 3601014 w 4728432"/>
                <a:gd name="connsiteY8" fmla="*/ 83738 h 2896906"/>
                <a:gd name="connsiteX9" fmla="*/ 2018737 w 4728432"/>
                <a:gd name="connsiteY9" fmla="*/ 99730 h 2896906"/>
                <a:gd name="connsiteX0" fmla="*/ 2018737 w 4728432"/>
                <a:gd name="connsiteY0" fmla="*/ 99730 h 2909754"/>
                <a:gd name="connsiteX1" fmla="*/ 540457 w 4728432"/>
                <a:gd name="connsiteY1" fmla="*/ 320535 h 2909754"/>
                <a:gd name="connsiteX2" fmla="*/ 271577 w 4728432"/>
                <a:gd name="connsiteY2" fmla="*/ 1104785 h 2909754"/>
                <a:gd name="connsiteX3" fmla="*/ 12243 w 4728432"/>
                <a:gd name="connsiteY3" fmla="*/ 1975319 h 2909754"/>
                <a:gd name="connsiteX4" fmla="*/ 679032 w 4728432"/>
                <a:gd name="connsiteY4" fmla="*/ 2894591 h 2909754"/>
                <a:gd name="connsiteX5" fmla="*/ 2567377 w 4728432"/>
                <a:gd name="connsiteY5" fmla="*/ 2539485 h 2909754"/>
                <a:gd name="connsiteX6" fmla="*/ 4634522 w 4728432"/>
                <a:gd name="connsiteY6" fmla="*/ 2425068 h 2909754"/>
                <a:gd name="connsiteX7" fmla="*/ 4298368 w 4728432"/>
                <a:gd name="connsiteY7" fmla="*/ 1165719 h 2909754"/>
                <a:gd name="connsiteX8" fmla="*/ 3601014 w 4728432"/>
                <a:gd name="connsiteY8" fmla="*/ 83738 h 2909754"/>
                <a:gd name="connsiteX9" fmla="*/ 2018737 w 4728432"/>
                <a:gd name="connsiteY9" fmla="*/ 99730 h 2909754"/>
                <a:gd name="connsiteX0" fmla="*/ 2018737 w 4728432"/>
                <a:gd name="connsiteY0" fmla="*/ 99730 h 2909754"/>
                <a:gd name="connsiteX1" fmla="*/ 540457 w 4728432"/>
                <a:gd name="connsiteY1" fmla="*/ 320535 h 2909754"/>
                <a:gd name="connsiteX2" fmla="*/ 271577 w 4728432"/>
                <a:gd name="connsiteY2" fmla="*/ 1104785 h 2909754"/>
                <a:gd name="connsiteX3" fmla="*/ 12243 w 4728432"/>
                <a:gd name="connsiteY3" fmla="*/ 1975319 h 2909754"/>
                <a:gd name="connsiteX4" fmla="*/ 679032 w 4728432"/>
                <a:gd name="connsiteY4" fmla="*/ 2894591 h 2909754"/>
                <a:gd name="connsiteX5" fmla="*/ 2567377 w 4728432"/>
                <a:gd name="connsiteY5" fmla="*/ 2539485 h 2909754"/>
                <a:gd name="connsiteX6" fmla="*/ 4634522 w 4728432"/>
                <a:gd name="connsiteY6" fmla="*/ 2425068 h 2909754"/>
                <a:gd name="connsiteX7" fmla="*/ 4298368 w 4728432"/>
                <a:gd name="connsiteY7" fmla="*/ 1165719 h 2909754"/>
                <a:gd name="connsiteX8" fmla="*/ 3601014 w 4728432"/>
                <a:gd name="connsiteY8" fmla="*/ 83738 h 2909754"/>
                <a:gd name="connsiteX9" fmla="*/ 2018737 w 4728432"/>
                <a:gd name="connsiteY9" fmla="*/ 99730 h 2909754"/>
                <a:gd name="connsiteX0" fmla="*/ 2018737 w 4716507"/>
                <a:gd name="connsiteY0" fmla="*/ 99730 h 2909215"/>
                <a:gd name="connsiteX1" fmla="*/ 540457 w 4716507"/>
                <a:gd name="connsiteY1" fmla="*/ 320535 h 2909215"/>
                <a:gd name="connsiteX2" fmla="*/ 271577 w 4716507"/>
                <a:gd name="connsiteY2" fmla="*/ 1104785 h 2909215"/>
                <a:gd name="connsiteX3" fmla="*/ 12243 w 4716507"/>
                <a:gd name="connsiteY3" fmla="*/ 1975319 h 2909215"/>
                <a:gd name="connsiteX4" fmla="*/ 679032 w 4716507"/>
                <a:gd name="connsiteY4" fmla="*/ 2894591 h 2909215"/>
                <a:gd name="connsiteX5" fmla="*/ 2567377 w 4716507"/>
                <a:gd name="connsiteY5" fmla="*/ 2539485 h 2909215"/>
                <a:gd name="connsiteX6" fmla="*/ 4621010 w 4716507"/>
                <a:gd name="connsiteY6" fmla="*/ 2526572 h 2909215"/>
                <a:gd name="connsiteX7" fmla="*/ 4298368 w 4716507"/>
                <a:gd name="connsiteY7" fmla="*/ 1165719 h 2909215"/>
                <a:gd name="connsiteX8" fmla="*/ 3601014 w 4716507"/>
                <a:gd name="connsiteY8" fmla="*/ 83738 h 2909215"/>
                <a:gd name="connsiteX9" fmla="*/ 2018737 w 4716507"/>
                <a:gd name="connsiteY9" fmla="*/ 99730 h 2909215"/>
                <a:gd name="connsiteX0" fmla="*/ 2018737 w 4714563"/>
                <a:gd name="connsiteY0" fmla="*/ 99730 h 2908474"/>
                <a:gd name="connsiteX1" fmla="*/ 540457 w 4714563"/>
                <a:gd name="connsiteY1" fmla="*/ 320535 h 2908474"/>
                <a:gd name="connsiteX2" fmla="*/ 271577 w 4714563"/>
                <a:gd name="connsiteY2" fmla="*/ 1104785 h 2908474"/>
                <a:gd name="connsiteX3" fmla="*/ 12243 w 4714563"/>
                <a:gd name="connsiteY3" fmla="*/ 1975319 h 2908474"/>
                <a:gd name="connsiteX4" fmla="*/ 679032 w 4714563"/>
                <a:gd name="connsiteY4" fmla="*/ 2894591 h 2908474"/>
                <a:gd name="connsiteX5" fmla="*/ 2567377 w 4714563"/>
                <a:gd name="connsiteY5" fmla="*/ 2539485 h 2908474"/>
                <a:gd name="connsiteX6" fmla="*/ 2595636 w 4714563"/>
                <a:gd name="connsiteY6" fmla="*/ 2678118 h 2908474"/>
                <a:gd name="connsiteX7" fmla="*/ 4621010 w 4714563"/>
                <a:gd name="connsiteY7" fmla="*/ 2526572 h 2908474"/>
                <a:gd name="connsiteX8" fmla="*/ 4298368 w 4714563"/>
                <a:gd name="connsiteY8" fmla="*/ 1165719 h 2908474"/>
                <a:gd name="connsiteX9" fmla="*/ 3601014 w 4714563"/>
                <a:gd name="connsiteY9" fmla="*/ 83738 h 2908474"/>
                <a:gd name="connsiteX10" fmla="*/ 2018737 w 4714563"/>
                <a:gd name="connsiteY10" fmla="*/ 99730 h 2908474"/>
                <a:gd name="connsiteX0" fmla="*/ 2018737 w 4714563"/>
                <a:gd name="connsiteY0" fmla="*/ 99730 h 2923529"/>
                <a:gd name="connsiteX1" fmla="*/ 540457 w 4714563"/>
                <a:gd name="connsiteY1" fmla="*/ 320535 h 2923529"/>
                <a:gd name="connsiteX2" fmla="*/ 271577 w 4714563"/>
                <a:gd name="connsiteY2" fmla="*/ 1104785 h 2923529"/>
                <a:gd name="connsiteX3" fmla="*/ 12243 w 4714563"/>
                <a:gd name="connsiteY3" fmla="*/ 1975319 h 2923529"/>
                <a:gd name="connsiteX4" fmla="*/ 679032 w 4714563"/>
                <a:gd name="connsiteY4" fmla="*/ 2894591 h 2923529"/>
                <a:gd name="connsiteX5" fmla="*/ 2595636 w 4714563"/>
                <a:gd name="connsiteY5" fmla="*/ 2678118 h 2923529"/>
                <a:gd name="connsiteX6" fmla="*/ 4621010 w 4714563"/>
                <a:gd name="connsiteY6" fmla="*/ 2526572 h 2923529"/>
                <a:gd name="connsiteX7" fmla="*/ 4298368 w 4714563"/>
                <a:gd name="connsiteY7" fmla="*/ 1165719 h 2923529"/>
                <a:gd name="connsiteX8" fmla="*/ 3601014 w 4714563"/>
                <a:gd name="connsiteY8" fmla="*/ 83738 h 2923529"/>
                <a:gd name="connsiteX9" fmla="*/ 2018737 w 4714563"/>
                <a:gd name="connsiteY9" fmla="*/ 99730 h 2923529"/>
                <a:gd name="connsiteX0" fmla="*/ 2018737 w 4776168"/>
                <a:gd name="connsiteY0" fmla="*/ 99730 h 2919170"/>
                <a:gd name="connsiteX1" fmla="*/ 540457 w 4776168"/>
                <a:gd name="connsiteY1" fmla="*/ 320535 h 2919170"/>
                <a:gd name="connsiteX2" fmla="*/ 271577 w 4776168"/>
                <a:gd name="connsiteY2" fmla="*/ 1104785 h 2919170"/>
                <a:gd name="connsiteX3" fmla="*/ 12243 w 4776168"/>
                <a:gd name="connsiteY3" fmla="*/ 1975319 h 2919170"/>
                <a:gd name="connsiteX4" fmla="*/ 679032 w 4776168"/>
                <a:gd name="connsiteY4" fmla="*/ 2894591 h 2919170"/>
                <a:gd name="connsiteX5" fmla="*/ 1717360 w 4776168"/>
                <a:gd name="connsiteY5" fmla="*/ 2644283 h 2919170"/>
                <a:gd name="connsiteX6" fmla="*/ 4621010 w 4776168"/>
                <a:gd name="connsiteY6" fmla="*/ 2526572 h 2919170"/>
                <a:gd name="connsiteX7" fmla="*/ 4298368 w 4776168"/>
                <a:gd name="connsiteY7" fmla="*/ 1165719 h 2919170"/>
                <a:gd name="connsiteX8" fmla="*/ 3601014 w 4776168"/>
                <a:gd name="connsiteY8" fmla="*/ 83738 h 2919170"/>
                <a:gd name="connsiteX9" fmla="*/ 2018737 w 4776168"/>
                <a:gd name="connsiteY9" fmla="*/ 99730 h 2919170"/>
                <a:gd name="connsiteX0" fmla="*/ 2018737 w 4799433"/>
                <a:gd name="connsiteY0" fmla="*/ 99730 h 2919168"/>
                <a:gd name="connsiteX1" fmla="*/ 540457 w 4799433"/>
                <a:gd name="connsiteY1" fmla="*/ 320535 h 2919168"/>
                <a:gd name="connsiteX2" fmla="*/ 271577 w 4799433"/>
                <a:gd name="connsiteY2" fmla="*/ 1104785 h 2919168"/>
                <a:gd name="connsiteX3" fmla="*/ 12243 w 4799433"/>
                <a:gd name="connsiteY3" fmla="*/ 1975319 h 2919168"/>
                <a:gd name="connsiteX4" fmla="*/ 679032 w 4799433"/>
                <a:gd name="connsiteY4" fmla="*/ 2894591 h 2919168"/>
                <a:gd name="connsiteX5" fmla="*/ 1717360 w 4799433"/>
                <a:gd name="connsiteY5" fmla="*/ 2644283 h 2919168"/>
                <a:gd name="connsiteX6" fmla="*/ 4648034 w 4799433"/>
                <a:gd name="connsiteY6" fmla="*/ 2526572 h 2919168"/>
                <a:gd name="connsiteX7" fmla="*/ 4298368 w 4799433"/>
                <a:gd name="connsiteY7" fmla="*/ 1165719 h 2919168"/>
                <a:gd name="connsiteX8" fmla="*/ 3601014 w 4799433"/>
                <a:gd name="connsiteY8" fmla="*/ 83738 h 2919168"/>
                <a:gd name="connsiteX9" fmla="*/ 2018737 w 4799433"/>
                <a:gd name="connsiteY9" fmla="*/ 99730 h 2919168"/>
                <a:gd name="connsiteX0" fmla="*/ 2018737 w 4754177"/>
                <a:gd name="connsiteY0" fmla="*/ 99730 h 2919170"/>
                <a:gd name="connsiteX1" fmla="*/ 540457 w 4754177"/>
                <a:gd name="connsiteY1" fmla="*/ 320535 h 2919170"/>
                <a:gd name="connsiteX2" fmla="*/ 271577 w 4754177"/>
                <a:gd name="connsiteY2" fmla="*/ 1104785 h 2919170"/>
                <a:gd name="connsiteX3" fmla="*/ 12243 w 4754177"/>
                <a:gd name="connsiteY3" fmla="*/ 1975319 h 2919170"/>
                <a:gd name="connsiteX4" fmla="*/ 679032 w 4754177"/>
                <a:gd name="connsiteY4" fmla="*/ 2894591 h 2919170"/>
                <a:gd name="connsiteX5" fmla="*/ 1717360 w 4754177"/>
                <a:gd name="connsiteY5" fmla="*/ 2644283 h 2919170"/>
                <a:gd name="connsiteX6" fmla="*/ 4648034 w 4754177"/>
                <a:gd name="connsiteY6" fmla="*/ 2526572 h 2919170"/>
                <a:gd name="connsiteX7" fmla="*/ 4298368 w 4754177"/>
                <a:gd name="connsiteY7" fmla="*/ 1165719 h 2919170"/>
                <a:gd name="connsiteX8" fmla="*/ 3601014 w 4754177"/>
                <a:gd name="connsiteY8" fmla="*/ 83738 h 2919170"/>
                <a:gd name="connsiteX9" fmla="*/ 2018737 w 4754177"/>
                <a:gd name="connsiteY9" fmla="*/ 99730 h 2919170"/>
                <a:gd name="connsiteX0" fmla="*/ 2018737 w 4850649"/>
                <a:gd name="connsiteY0" fmla="*/ 94729 h 2914167"/>
                <a:gd name="connsiteX1" fmla="*/ 540457 w 4850649"/>
                <a:gd name="connsiteY1" fmla="*/ 315534 h 2914167"/>
                <a:gd name="connsiteX2" fmla="*/ 271577 w 4850649"/>
                <a:gd name="connsiteY2" fmla="*/ 1099784 h 2914167"/>
                <a:gd name="connsiteX3" fmla="*/ 12243 w 4850649"/>
                <a:gd name="connsiteY3" fmla="*/ 1970318 h 2914167"/>
                <a:gd name="connsiteX4" fmla="*/ 679032 w 4850649"/>
                <a:gd name="connsiteY4" fmla="*/ 2889590 h 2914167"/>
                <a:gd name="connsiteX5" fmla="*/ 1717360 w 4850649"/>
                <a:gd name="connsiteY5" fmla="*/ 2639282 h 2914167"/>
                <a:gd name="connsiteX6" fmla="*/ 4648034 w 4850649"/>
                <a:gd name="connsiteY6" fmla="*/ 2521571 h 2914167"/>
                <a:gd name="connsiteX7" fmla="*/ 4487535 w 4850649"/>
                <a:gd name="connsiteY7" fmla="*/ 1093048 h 2914167"/>
                <a:gd name="connsiteX8" fmla="*/ 3601014 w 4850649"/>
                <a:gd name="connsiteY8" fmla="*/ 78737 h 2914167"/>
                <a:gd name="connsiteX9" fmla="*/ 2018737 w 4850649"/>
                <a:gd name="connsiteY9" fmla="*/ 94729 h 2914167"/>
                <a:gd name="connsiteX0" fmla="*/ 2018737 w 4814124"/>
                <a:gd name="connsiteY0" fmla="*/ 94729 h 2914169"/>
                <a:gd name="connsiteX1" fmla="*/ 540457 w 4814124"/>
                <a:gd name="connsiteY1" fmla="*/ 315534 h 2914169"/>
                <a:gd name="connsiteX2" fmla="*/ 271577 w 4814124"/>
                <a:gd name="connsiteY2" fmla="*/ 1099784 h 2914169"/>
                <a:gd name="connsiteX3" fmla="*/ 12243 w 4814124"/>
                <a:gd name="connsiteY3" fmla="*/ 1970318 h 2914169"/>
                <a:gd name="connsiteX4" fmla="*/ 679032 w 4814124"/>
                <a:gd name="connsiteY4" fmla="*/ 2889590 h 2914169"/>
                <a:gd name="connsiteX5" fmla="*/ 1717360 w 4814124"/>
                <a:gd name="connsiteY5" fmla="*/ 2639282 h 2914169"/>
                <a:gd name="connsiteX6" fmla="*/ 4648034 w 4814124"/>
                <a:gd name="connsiteY6" fmla="*/ 2521571 h 2914169"/>
                <a:gd name="connsiteX7" fmla="*/ 4487535 w 4814124"/>
                <a:gd name="connsiteY7" fmla="*/ 1093048 h 2914169"/>
                <a:gd name="connsiteX8" fmla="*/ 3601014 w 4814124"/>
                <a:gd name="connsiteY8" fmla="*/ 78737 h 2914169"/>
                <a:gd name="connsiteX9" fmla="*/ 2018737 w 4814124"/>
                <a:gd name="connsiteY9" fmla="*/ 94729 h 2914169"/>
                <a:gd name="connsiteX0" fmla="*/ 2018737 w 4814124"/>
                <a:gd name="connsiteY0" fmla="*/ 94729 h 2914167"/>
                <a:gd name="connsiteX1" fmla="*/ 540457 w 4814124"/>
                <a:gd name="connsiteY1" fmla="*/ 315534 h 2914167"/>
                <a:gd name="connsiteX2" fmla="*/ 271577 w 4814124"/>
                <a:gd name="connsiteY2" fmla="*/ 1099784 h 2914167"/>
                <a:gd name="connsiteX3" fmla="*/ 12243 w 4814124"/>
                <a:gd name="connsiteY3" fmla="*/ 1970318 h 2914167"/>
                <a:gd name="connsiteX4" fmla="*/ 679032 w 4814124"/>
                <a:gd name="connsiteY4" fmla="*/ 2889590 h 2914167"/>
                <a:gd name="connsiteX5" fmla="*/ 1717360 w 4814124"/>
                <a:gd name="connsiteY5" fmla="*/ 2639282 h 2914167"/>
                <a:gd name="connsiteX6" fmla="*/ 4648034 w 4814124"/>
                <a:gd name="connsiteY6" fmla="*/ 2521571 h 2914167"/>
                <a:gd name="connsiteX7" fmla="*/ 4487535 w 4814124"/>
                <a:gd name="connsiteY7" fmla="*/ 1093048 h 2914167"/>
                <a:gd name="connsiteX8" fmla="*/ 3601014 w 4814124"/>
                <a:gd name="connsiteY8" fmla="*/ 78737 h 2914167"/>
                <a:gd name="connsiteX9" fmla="*/ 2018737 w 4814124"/>
                <a:gd name="connsiteY9" fmla="*/ 94729 h 2914167"/>
                <a:gd name="connsiteX0" fmla="*/ 2018737 w 4734517"/>
                <a:gd name="connsiteY0" fmla="*/ 94729 h 2914169"/>
                <a:gd name="connsiteX1" fmla="*/ 540457 w 4734517"/>
                <a:gd name="connsiteY1" fmla="*/ 315534 h 2914169"/>
                <a:gd name="connsiteX2" fmla="*/ 271577 w 4734517"/>
                <a:gd name="connsiteY2" fmla="*/ 1099784 h 2914169"/>
                <a:gd name="connsiteX3" fmla="*/ 12243 w 4734517"/>
                <a:gd name="connsiteY3" fmla="*/ 1970318 h 2914169"/>
                <a:gd name="connsiteX4" fmla="*/ 679032 w 4734517"/>
                <a:gd name="connsiteY4" fmla="*/ 2889590 h 2914169"/>
                <a:gd name="connsiteX5" fmla="*/ 1717360 w 4734517"/>
                <a:gd name="connsiteY5" fmla="*/ 2639282 h 2914169"/>
                <a:gd name="connsiteX6" fmla="*/ 4648034 w 4734517"/>
                <a:gd name="connsiteY6" fmla="*/ 2521571 h 2914169"/>
                <a:gd name="connsiteX7" fmla="*/ 4487535 w 4734517"/>
                <a:gd name="connsiteY7" fmla="*/ 1093048 h 2914169"/>
                <a:gd name="connsiteX8" fmla="*/ 3601014 w 4734517"/>
                <a:gd name="connsiteY8" fmla="*/ 78737 h 2914169"/>
                <a:gd name="connsiteX9" fmla="*/ 2018737 w 4734517"/>
                <a:gd name="connsiteY9" fmla="*/ 94729 h 2914169"/>
                <a:gd name="connsiteX0" fmla="*/ 2006598 w 4722378"/>
                <a:gd name="connsiteY0" fmla="*/ 94729 h 2914167"/>
                <a:gd name="connsiteX1" fmla="*/ 528318 w 4722378"/>
                <a:gd name="connsiteY1" fmla="*/ 315534 h 2914167"/>
                <a:gd name="connsiteX2" fmla="*/ 259438 w 4722378"/>
                <a:gd name="connsiteY2" fmla="*/ 1099784 h 2914167"/>
                <a:gd name="connsiteX3" fmla="*/ 104 w 4722378"/>
                <a:gd name="connsiteY3" fmla="*/ 1970318 h 2914167"/>
                <a:gd name="connsiteX4" fmla="*/ 666893 w 4722378"/>
                <a:gd name="connsiteY4" fmla="*/ 2889590 h 2914167"/>
                <a:gd name="connsiteX5" fmla="*/ 1705221 w 4722378"/>
                <a:gd name="connsiteY5" fmla="*/ 2639282 h 2914167"/>
                <a:gd name="connsiteX6" fmla="*/ 4635895 w 4722378"/>
                <a:gd name="connsiteY6" fmla="*/ 2521571 h 2914167"/>
                <a:gd name="connsiteX7" fmla="*/ 4475396 w 4722378"/>
                <a:gd name="connsiteY7" fmla="*/ 1093048 h 2914167"/>
                <a:gd name="connsiteX8" fmla="*/ 3588875 w 4722378"/>
                <a:gd name="connsiteY8" fmla="*/ 78737 h 2914167"/>
                <a:gd name="connsiteX9" fmla="*/ 2006598 w 4722378"/>
                <a:gd name="connsiteY9" fmla="*/ 94729 h 2914167"/>
                <a:gd name="connsiteX0" fmla="*/ 2008903 w 4724683"/>
                <a:gd name="connsiteY0" fmla="*/ 94729 h 2914169"/>
                <a:gd name="connsiteX1" fmla="*/ 530623 w 4724683"/>
                <a:gd name="connsiteY1" fmla="*/ 315534 h 2914169"/>
                <a:gd name="connsiteX2" fmla="*/ 261743 w 4724683"/>
                <a:gd name="connsiteY2" fmla="*/ 1099784 h 2914169"/>
                <a:gd name="connsiteX3" fmla="*/ 2409 w 4724683"/>
                <a:gd name="connsiteY3" fmla="*/ 1970318 h 2914169"/>
                <a:gd name="connsiteX4" fmla="*/ 669198 w 4724683"/>
                <a:gd name="connsiteY4" fmla="*/ 2889590 h 2914169"/>
                <a:gd name="connsiteX5" fmla="*/ 1707526 w 4724683"/>
                <a:gd name="connsiteY5" fmla="*/ 2639282 h 2914169"/>
                <a:gd name="connsiteX6" fmla="*/ 4638200 w 4724683"/>
                <a:gd name="connsiteY6" fmla="*/ 2521571 h 2914169"/>
                <a:gd name="connsiteX7" fmla="*/ 4477701 w 4724683"/>
                <a:gd name="connsiteY7" fmla="*/ 1093048 h 2914169"/>
                <a:gd name="connsiteX8" fmla="*/ 3591180 w 4724683"/>
                <a:gd name="connsiteY8" fmla="*/ 78737 h 2914169"/>
                <a:gd name="connsiteX9" fmla="*/ 2008903 w 4724683"/>
                <a:gd name="connsiteY9" fmla="*/ 94729 h 2914169"/>
                <a:gd name="connsiteX0" fmla="*/ 2008903 w 4724683"/>
                <a:gd name="connsiteY0" fmla="*/ 94729 h 2914167"/>
                <a:gd name="connsiteX1" fmla="*/ 530623 w 4724683"/>
                <a:gd name="connsiteY1" fmla="*/ 315534 h 2914167"/>
                <a:gd name="connsiteX2" fmla="*/ 261743 w 4724683"/>
                <a:gd name="connsiteY2" fmla="*/ 1099784 h 2914167"/>
                <a:gd name="connsiteX3" fmla="*/ 2409 w 4724683"/>
                <a:gd name="connsiteY3" fmla="*/ 1970318 h 2914167"/>
                <a:gd name="connsiteX4" fmla="*/ 669198 w 4724683"/>
                <a:gd name="connsiteY4" fmla="*/ 2889590 h 2914167"/>
                <a:gd name="connsiteX5" fmla="*/ 1707526 w 4724683"/>
                <a:gd name="connsiteY5" fmla="*/ 2639282 h 2914167"/>
                <a:gd name="connsiteX6" fmla="*/ 4638200 w 4724683"/>
                <a:gd name="connsiteY6" fmla="*/ 2521571 h 2914167"/>
                <a:gd name="connsiteX7" fmla="*/ 4477701 w 4724683"/>
                <a:gd name="connsiteY7" fmla="*/ 1093048 h 2914167"/>
                <a:gd name="connsiteX8" fmla="*/ 3591180 w 4724683"/>
                <a:gd name="connsiteY8" fmla="*/ 78737 h 2914167"/>
                <a:gd name="connsiteX9" fmla="*/ 2008903 w 4724683"/>
                <a:gd name="connsiteY9" fmla="*/ 94729 h 2914167"/>
                <a:gd name="connsiteX0" fmla="*/ 2017505 w 4733285"/>
                <a:gd name="connsiteY0" fmla="*/ 94729 h 2914169"/>
                <a:gd name="connsiteX1" fmla="*/ 539225 w 4733285"/>
                <a:gd name="connsiteY1" fmla="*/ 315534 h 2914169"/>
                <a:gd name="connsiteX2" fmla="*/ 270345 w 4733285"/>
                <a:gd name="connsiteY2" fmla="*/ 1099784 h 2914169"/>
                <a:gd name="connsiteX3" fmla="*/ 11011 w 4733285"/>
                <a:gd name="connsiteY3" fmla="*/ 1970318 h 2914169"/>
                <a:gd name="connsiteX4" fmla="*/ 677800 w 4733285"/>
                <a:gd name="connsiteY4" fmla="*/ 2889590 h 2914169"/>
                <a:gd name="connsiteX5" fmla="*/ 1716128 w 4733285"/>
                <a:gd name="connsiteY5" fmla="*/ 2639282 h 2914169"/>
                <a:gd name="connsiteX6" fmla="*/ 4646802 w 4733285"/>
                <a:gd name="connsiteY6" fmla="*/ 2521571 h 2914169"/>
                <a:gd name="connsiteX7" fmla="*/ 4486303 w 4733285"/>
                <a:gd name="connsiteY7" fmla="*/ 1093048 h 2914169"/>
                <a:gd name="connsiteX8" fmla="*/ 3599782 w 4733285"/>
                <a:gd name="connsiteY8" fmla="*/ 78737 h 2914169"/>
                <a:gd name="connsiteX9" fmla="*/ 2017505 w 4733285"/>
                <a:gd name="connsiteY9" fmla="*/ 94729 h 2914169"/>
                <a:gd name="connsiteX0" fmla="*/ 2017505 w 4510752"/>
                <a:gd name="connsiteY0" fmla="*/ 94729 h 2913634"/>
                <a:gd name="connsiteX1" fmla="*/ 539225 w 4510752"/>
                <a:gd name="connsiteY1" fmla="*/ 315534 h 2913634"/>
                <a:gd name="connsiteX2" fmla="*/ 270345 w 4510752"/>
                <a:gd name="connsiteY2" fmla="*/ 1099784 h 2913634"/>
                <a:gd name="connsiteX3" fmla="*/ 11011 w 4510752"/>
                <a:gd name="connsiteY3" fmla="*/ 1970318 h 2913634"/>
                <a:gd name="connsiteX4" fmla="*/ 677800 w 4510752"/>
                <a:gd name="connsiteY4" fmla="*/ 2889590 h 2913634"/>
                <a:gd name="connsiteX5" fmla="*/ 1716128 w 4510752"/>
                <a:gd name="connsiteY5" fmla="*/ 2639282 h 2913634"/>
                <a:gd name="connsiteX6" fmla="*/ 4351253 w 4510752"/>
                <a:gd name="connsiteY6" fmla="*/ 2575707 h 2913634"/>
                <a:gd name="connsiteX7" fmla="*/ 4486303 w 4510752"/>
                <a:gd name="connsiteY7" fmla="*/ 1093048 h 2913634"/>
                <a:gd name="connsiteX8" fmla="*/ 3599782 w 4510752"/>
                <a:gd name="connsiteY8" fmla="*/ 78737 h 2913634"/>
                <a:gd name="connsiteX9" fmla="*/ 2017505 w 4510752"/>
                <a:gd name="connsiteY9" fmla="*/ 94729 h 2913634"/>
                <a:gd name="connsiteX0" fmla="*/ 2017505 w 4510752"/>
                <a:gd name="connsiteY0" fmla="*/ 94729 h 2914582"/>
                <a:gd name="connsiteX1" fmla="*/ 539225 w 4510752"/>
                <a:gd name="connsiteY1" fmla="*/ 315534 h 2914582"/>
                <a:gd name="connsiteX2" fmla="*/ 270345 w 4510752"/>
                <a:gd name="connsiteY2" fmla="*/ 1099784 h 2914582"/>
                <a:gd name="connsiteX3" fmla="*/ 11011 w 4510752"/>
                <a:gd name="connsiteY3" fmla="*/ 1970318 h 2914582"/>
                <a:gd name="connsiteX4" fmla="*/ 677800 w 4510752"/>
                <a:gd name="connsiteY4" fmla="*/ 2889590 h 2914582"/>
                <a:gd name="connsiteX5" fmla="*/ 1716128 w 4510752"/>
                <a:gd name="connsiteY5" fmla="*/ 2639282 h 2914582"/>
                <a:gd name="connsiteX6" fmla="*/ 4351253 w 4510752"/>
                <a:gd name="connsiteY6" fmla="*/ 2480969 h 2914582"/>
                <a:gd name="connsiteX7" fmla="*/ 4486303 w 4510752"/>
                <a:gd name="connsiteY7" fmla="*/ 1093048 h 2914582"/>
                <a:gd name="connsiteX8" fmla="*/ 3599782 w 4510752"/>
                <a:gd name="connsiteY8" fmla="*/ 78737 h 2914582"/>
                <a:gd name="connsiteX9" fmla="*/ 2017505 w 4510752"/>
                <a:gd name="connsiteY9" fmla="*/ 94729 h 2914582"/>
                <a:gd name="connsiteX0" fmla="*/ 2015242 w 4508489"/>
                <a:gd name="connsiteY0" fmla="*/ 94729 h 2914582"/>
                <a:gd name="connsiteX1" fmla="*/ 536962 w 4508489"/>
                <a:gd name="connsiteY1" fmla="*/ 315534 h 2914582"/>
                <a:gd name="connsiteX2" fmla="*/ 268082 w 4508489"/>
                <a:gd name="connsiteY2" fmla="*/ 1099784 h 2914582"/>
                <a:gd name="connsiteX3" fmla="*/ 8748 w 4508489"/>
                <a:gd name="connsiteY3" fmla="*/ 1970318 h 2914582"/>
                <a:gd name="connsiteX4" fmla="*/ 561863 w 4508489"/>
                <a:gd name="connsiteY4" fmla="*/ 2889590 h 2914582"/>
                <a:gd name="connsiteX5" fmla="*/ 1713865 w 4508489"/>
                <a:gd name="connsiteY5" fmla="*/ 2639282 h 2914582"/>
                <a:gd name="connsiteX6" fmla="*/ 4348990 w 4508489"/>
                <a:gd name="connsiteY6" fmla="*/ 2480969 h 2914582"/>
                <a:gd name="connsiteX7" fmla="*/ 4484040 w 4508489"/>
                <a:gd name="connsiteY7" fmla="*/ 1093048 h 2914582"/>
                <a:gd name="connsiteX8" fmla="*/ 3597519 w 4508489"/>
                <a:gd name="connsiteY8" fmla="*/ 78737 h 2914582"/>
                <a:gd name="connsiteX9" fmla="*/ 2015242 w 4508489"/>
                <a:gd name="connsiteY9" fmla="*/ 94729 h 2914582"/>
                <a:gd name="connsiteX0" fmla="*/ 2013176 w 4506423"/>
                <a:gd name="connsiteY0" fmla="*/ 94729 h 2927386"/>
                <a:gd name="connsiteX1" fmla="*/ 534896 w 4506423"/>
                <a:gd name="connsiteY1" fmla="*/ 315534 h 2927386"/>
                <a:gd name="connsiteX2" fmla="*/ 266016 w 4506423"/>
                <a:gd name="connsiteY2" fmla="*/ 1099784 h 2927386"/>
                <a:gd name="connsiteX3" fmla="*/ 6682 w 4506423"/>
                <a:gd name="connsiteY3" fmla="*/ 1970318 h 2927386"/>
                <a:gd name="connsiteX4" fmla="*/ 377920 w 4506423"/>
                <a:gd name="connsiteY4" fmla="*/ 2903125 h 2927386"/>
                <a:gd name="connsiteX5" fmla="*/ 1711799 w 4506423"/>
                <a:gd name="connsiteY5" fmla="*/ 2639282 h 2927386"/>
                <a:gd name="connsiteX6" fmla="*/ 4346924 w 4506423"/>
                <a:gd name="connsiteY6" fmla="*/ 2480969 h 2927386"/>
                <a:gd name="connsiteX7" fmla="*/ 4481974 w 4506423"/>
                <a:gd name="connsiteY7" fmla="*/ 1093048 h 2927386"/>
                <a:gd name="connsiteX8" fmla="*/ 3595453 w 4506423"/>
                <a:gd name="connsiteY8" fmla="*/ 78737 h 2927386"/>
                <a:gd name="connsiteX9" fmla="*/ 2013176 w 4506423"/>
                <a:gd name="connsiteY9" fmla="*/ 94729 h 2927386"/>
                <a:gd name="connsiteX0" fmla="*/ 2058633 w 4551880"/>
                <a:gd name="connsiteY0" fmla="*/ 94729 h 2927386"/>
                <a:gd name="connsiteX1" fmla="*/ 580353 w 4551880"/>
                <a:gd name="connsiteY1" fmla="*/ 315534 h 2927386"/>
                <a:gd name="connsiteX2" fmla="*/ 311473 w 4551880"/>
                <a:gd name="connsiteY2" fmla="*/ 1099784 h 2927386"/>
                <a:gd name="connsiteX3" fmla="*/ 52139 w 4551880"/>
                <a:gd name="connsiteY3" fmla="*/ 1970318 h 2927386"/>
                <a:gd name="connsiteX4" fmla="*/ 423377 w 4551880"/>
                <a:gd name="connsiteY4" fmla="*/ 2903125 h 2927386"/>
                <a:gd name="connsiteX5" fmla="*/ 1757256 w 4551880"/>
                <a:gd name="connsiteY5" fmla="*/ 2639282 h 2927386"/>
                <a:gd name="connsiteX6" fmla="*/ 4392381 w 4551880"/>
                <a:gd name="connsiteY6" fmla="*/ 2480969 h 2927386"/>
                <a:gd name="connsiteX7" fmla="*/ 4527431 w 4551880"/>
                <a:gd name="connsiteY7" fmla="*/ 1093048 h 2927386"/>
                <a:gd name="connsiteX8" fmla="*/ 3640910 w 4551880"/>
                <a:gd name="connsiteY8" fmla="*/ 78737 h 2927386"/>
                <a:gd name="connsiteX9" fmla="*/ 2058633 w 4551880"/>
                <a:gd name="connsiteY9" fmla="*/ 94729 h 2927386"/>
                <a:gd name="connsiteX0" fmla="*/ 2266712 w 4551880"/>
                <a:gd name="connsiteY0" fmla="*/ 25769 h 3007300"/>
                <a:gd name="connsiteX1" fmla="*/ 580353 w 4551880"/>
                <a:gd name="connsiteY1" fmla="*/ 395448 h 3007300"/>
                <a:gd name="connsiteX2" fmla="*/ 311473 w 4551880"/>
                <a:gd name="connsiteY2" fmla="*/ 1179698 h 3007300"/>
                <a:gd name="connsiteX3" fmla="*/ 52139 w 4551880"/>
                <a:gd name="connsiteY3" fmla="*/ 2050232 h 3007300"/>
                <a:gd name="connsiteX4" fmla="*/ 423377 w 4551880"/>
                <a:gd name="connsiteY4" fmla="*/ 2983039 h 3007300"/>
                <a:gd name="connsiteX5" fmla="*/ 1757256 w 4551880"/>
                <a:gd name="connsiteY5" fmla="*/ 2719196 h 3007300"/>
                <a:gd name="connsiteX6" fmla="*/ 4392381 w 4551880"/>
                <a:gd name="connsiteY6" fmla="*/ 2560883 h 3007300"/>
                <a:gd name="connsiteX7" fmla="*/ 4527431 w 4551880"/>
                <a:gd name="connsiteY7" fmla="*/ 1172962 h 3007300"/>
                <a:gd name="connsiteX8" fmla="*/ 3640910 w 4551880"/>
                <a:gd name="connsiteY8" fmla="*/ 158651 h 3007300"/>
                <a:gd name="connsiteX9" fmla="*/ 2266712 w 4551880"/>
                <a:gd name="connsiteY9" fmla="*/ 25769 h 3007300"/>
                <a:gd name="connsiteX0" fmla="*/ 2266712 w 4551880"/>
                <a:gd name="connsiteY0" fmla="*/ 1352 h 2982883"/>
                <a:gd name="connsiteX1" fmla="*/ 580353 w 4551880"/>
                <a:gd name="connsiteY1" fmla="*/ 371031 h 2982883"/>
                <a:gd name="connsiteX2" fmla="*/ 311473 w 4551880"/>
                <a:gd name="connsiteY2" fmla="*/ 1155281 h 2982883"/>
                <a:gd name="connsiteX3" fmla="*/ 52139 w 4551880"/>
                <a:gd name="connsiteY3" fmla="*/ 2025815 h 2982883"/>
                <a:gd name="connsiteX4" fmla="*/ 423377 w 4551880"/>
                <a:gd name="connsiteY4" fmla="*/ 2958622 h 2982883"/>
                <a:gd name="connsiteX5" fmla="*/ 1757256 w 4551880"/>
                <a:gd name="connsiteY5" fmla="*/ 2694779 h 2982883"/>
                <a:gd name="connsiteX6" fmla="*/ 4392381 w 4551880"/>
                <a:gd name="connsiteY6" fmla="*/ 2536466 h 2982883"/>
                <a:gd name="connsiteX7" fmla="*/ 4527431 w 4551880"/>
                <a:gd name="connsiteY7" fmla="*/ 1148545 h 2982883"/>
                <a:gd name="connsiteX8" fmla="*/ 3684716 w 4551880"/>
                <a:gd name="connsiteY8" fmla="*/ 283108 h 2982883"/>
                <a:gd name="connsiteX9" fmla="*/ 2266712 w 4551880"/>
                <a:gd name="connsiteY9" fmla="*/ 1352 h 2982883"/>
                <a:gd name="connsiteX0" fmla="*/ 2266712 w 4609336"/>
                <a:gd name="connsiteY0" fmla="*/ 1483 h 2983014"/>
                <a:gd name="connsiteX1" fmla="*/ 580353 w 4609336"/>
                <a:gd name="connsiteY1" fmla="*/ 371162 h 2983014"/>
                <a:gd name="connsiteX2" fmla="*/ 311473 w 4609336"/>
                <a:gd name="connsiteY2" fmla="*/ 1155412 h 2983014"/>
                <a:gd name="connsiteX3" fmla="*/ 52139 w 4609336"/>
                <a:gd name="connsiteY3" fmla="*/ 2025946 h 2983014"/>
                <a:gd name="connsiteX4" fmla="*/ 423377 w 4609336"/>
                <a:gd name="connsiteY4" fmla="*/ 2958753 h 2983014"/>
                <a:gd name="connsiteX5" fmla="*/ 1757256 w 4609336"/>
                <a:gd name="connsiteY5" fmla="*/ 2694910 h 2983014"/>
                <a:gd name="connsiteX6" fmla="*/ 4392381 w 4609336"/>
                <a:gd name="connsiteY6" fmla="*/ 2536597 h 2983014"/>
                <a:gd name="connsiteX7" fmla="*/ 4472673 w 4609336"/>
                <a:gd name="connsiteY7" fmla="*/ 1216346 h 2983014"/>
                <a:gd name="connsiteX8" fmla="*/ 3684716 w 4609336"/>
                <a:gd name="connsiteY8" fmla="*/ 283239 h 2983014"/>
                <a:gd name="connsiteX9" fmla="*/ 2266712 w 4609336"/>
                <a:gd name="connsiteY9" fmla="*/ 1483 h 2983014"/>
                <a:gd name="connsiteX0" fmla="*/ 2266712 w 4609336"/>
                <a:gd name="connsiteY0" fmla="*/ 1483 h 2983014"/>
                <a:gd name="connsiteX1" fmla="*/ 580353 w 4609336"/>
                <a:gd name="connsiteY1" fmla="*/ 371162 h 2983014"/>
                <a:gd name="connsiteX2" fmla="*/ 311473 w 4609336"/>
                <a:gd name="connsiteY2" fmla="*/ 1155412 h 2983014"/>
                <a:gd name="connsiteX3" fmla="*/ 52139 w 4609336"/>
                <a:gd name="connsiteY3" fmla="*/ 2025946 h 2983014"/>
                <a:gd name="connsiteX4" fmla="*/ 423377 w 4609336"/>
                <a:gd name="connsiteY4" fmla="*/ 2958753 h 2983014"/>
                <a:gd name="connsiteX5" fmla="*/ 1757256 w 4609336"/>
                <a:gd name="connsiteY5" fmla="*/ 2694910 h 2983014"/>
                <a:gd name="connsiteX6" fmla="*/ 4392381 w 4609336"/>
                <a:gd name="connsiteY6" fmla="*/ 2536597 h 2983014"/>
                <a:gd name="connsiteX7" fmla="*/ 4472673 w 4609336"/>
                <a:gd name="connsiteY7" fmla="*/ 1216346 h 2983014"/>
                <a:gd name="connsiteX8" fmla="*/ 3684716 w 4609336"/>
                <a:gd name="connsiteY8" fmla="*/ 283239 h 2983014"/>
                <a:gd name="connsiteX9" fmla="*/ 2266712 w 4609336"/>
                <a:gd name="connsiteY9" fmla="*/ 1483 h 2983014"/>
                <a:gd name="connsiteX0" fmla="*/ 2266712 w 4675265"/>
                <a:gd name="connsiteY0" fmla="*/ 1483 h 2983014"/>
                <a:gd name="connsiteX1" fmla="*/ 580353 w 4675265"/>
                <a:gd name="connsiteY1" fmla="*/ 371162 h 2983014"/>
                <a:gd name="connsiteX2" fmla="*/ 311473 w 4675265"/>
                <a:gd name="connsiteY2" fmla="*/ 1155412 h 2983014"/>
                <a:gd name="connsiteX3" fmla="*/ 52139 w 4675265"/>
                <a:gd name="connsiteY3" fmla="*/ 2025946 h 2983014"/>
                <a:gd name="connsiteX4" fmla="*/ 423377 w 4675265"/>
                <a:gd name="connsiteY4" fmla="*/ 2958753 h 2983014"/>
                <a:gd name="connsiteX5" fmla="*/ 1757256 w 4675265"/>
                <a:gd name="connsiteY5" fmla="*/ 2694910 h 2983014"/>
                <a:gd name="connsiteX6" fmla="*/ 4392381 w 4675265"/>
                <a:gd name="connsiteY6" fmla="*/ 2536597 h 2983014"/>
                <a:gd name="connsiteX7" fmla="*/ 4472673 w 4675265"/>
                <a:gd name="connsiteY7" fmla="*/ 1216346 h 2983014"/>
                <a:gd name="connsiteX8" fmla="*/ 3684716 w 4675265"/>
                <a:gd name="connsiteY8" fmla="*/ 283239 h 2983014"/>
                <a:gd name="connsiteX9" fmla="*/ 2266712 w 4675265"/>
                <a:gd name="connsiteY9" fmla="*/ 1483 h 2983014"/>
                <a:gd name="connsiteX0" fmla="*/ 2266712 w 4643130"/>
                <a:gd name="connsiteY0" fmla="*/ 1483 h 2983014"/>
                <a:gd name="connsiteX1" fmla="*/ 580353 w 4643130"/>
                <a:gd name="connsiteY1" fmla="*/ 371162 h 2983014"/>
                <a:gd name="connsiteX2" fmla="*/ 311473 w 4643130"/>
                <a:gd name="connsiteY2" fmla="*/ 1155412 h 2983014"/>
                <a:gd name="connsiteX3" fmla="*/ 52139 w 4643130"/>
                <a:gd name="connsiteY3" fmla="*/ 2025946 h 2983014"/>
                <a:gd name="connsiteX4" fmla="*/ 423377 w 4643130"/>
                <a:gd name="connsiteY4" fmla="*/ 2958753 h 2983014"/>
                <a:gd name="connsiteX5" fmla="*/ 1757256 w 4643130"/>
                <a:gd name="connsiteY5" fmla="*/ 2694910 h 2983014"/>
                <a:gd name="connsiteX6" fmla="*/ 4392381 w 4643130"/>
                <a:gd name="connsiteY6" fmla="*/ 2536597 h 2983014"/>
                <a:gd name="connsiteX7" fmla="*/ 4472673 w 4643130"/>
                <a:gd name="connsiteY7" fmla="*/ 1216346 h 2983014"/>
                <a:gd name="connsiteX8" fmla="*/ 3684716 w 4643130"/>
                <a:gd name="connsiteY8" fmla="*/ 283239 h 2983014"/>
                <a:gd name="connsiteX9" fmla="*/ 2266712 w 4643130"/>
                <a:gd name="connsiteY9" fmla="*/ 1483 h 2983014"/>
                <a:gd name="connsiteX0" fmla="*/ 2266712 w 4551863"/>
                <a:gd name="connsiteY0" fmla="*/ 1483 h 2982751"/>
                <a:gd name="connsiteX1" fmla="*/ 580353 w 4551863"/>
                <a:gd name="connsiteY1" fmla="*/ 371162 h 2982751"/>
                <a:gd name="connsiteX2" fmla="*/ 311473 w 4551863"/>
                <a:gd name="connsiteY2" fmla="*/ 1155412 h 2982751"/>
                <a:gd name="connsiteX3" fmla="*/ 52139 w 4551863"/>
                <a:gd name="connsiteY3" fmla="*/ 2025946 h 2982751"/>
                <a:gd name="connsiteX4" fmla="*/ 423377 w 4551863"/>
                <a:gd name="connsiteY4" fmla="*/ 2958753 h 2982751"/>
                <a:gd name="connsiteX5" fmla="*/ 1757256 w 4551863"/>
                <a:gd name="connsiteY5" fmla="*/ 2694910 h 2982751"/>
                <a:gd name="connsiteX6" fmla="*/ 4217156 w 4551863"/>
                <a:gd name="connsiteY6" fmla="*/ 2563665 h 2982751"/>
                <a:gd name="connsiteX7" fmla="*/ 4472673 w 4551863"/>
                <a:gd name="connsiteY7" fmla="*/ 1216346 h 2982751"/>
                <a:gd name="connsiteX8" fmla="*/ 3684716 w 4551863"/>
                <a:gd name="connsiteY8" fmla="*/ 283239 h 2982751"/>
                <a:gd name="connsiteX9" fmla="*/ 2266712 w 4551863"/>
                <a:gd name="connsiteY9" fmla="*/ 1483 h 2982751"/>
                <a:gd name="connsiteX0" fmla="*/ 2485744 w 4551864"/>
                <a:gd name="connsiteY0" fmla="*/ 1347 h 2996152"/>
                <a:gd name="connsiteX1" fmla="*/ 580353 w 4551864"/>
                <a:gd name="connsiteY1" fmla="*/ 384561 h 2996152"/>
                <a:gd name="connsiteX2" fmla="*/ 311473 w 4551864"/>
                <a:gd name="connsiteY2" fmla="*/ 1168811 h 2996152"/>
                <a:gd name="connsiteX3" fmla="*/ 52139 w 4551864"/>
                <a:gd name="connsiteY3" fmla="*/ 2039345 h 2996152"/>
                <a:gd name="connsiteX4" fmla="*/ 423377 w 4551864"/>
                <a:gd name="connsiteY4" fmla="*/ 2972152 h 2996152"/>
                <a:gd name="connsiteX5" fmla="*/ 1757256 w 4551864"/>
                <a:gd name="connsiteY5" fmla="*/ 2708309 h 2996152"/>
                <a:gd name="connsiteX6" fmla="*/ 4217156 w 4551864"/>
                <a:gd name="connsiteY6" fmla="*/ 2577064 h 2996152"/>
                <a:gd name="connsiteX7" fmla="*/ 4472673 w 4551864"/>
                <a:gd name="connsiteY7" fmla="*/ 1229745 h 2996152"/>
                <a:gd name="connsiteX8" fmla="*/ 3684716 w 4551864"/>
                <a:gd name="connsiteY8" fmla="*/ 296638 h 2996152"/>
                <a:gd name="connsiteX9" fmla="*/ 2485744 w 4551864"/>
                <a:gd name="connsiteY9" fmla="*/ 1347 h 2996152"/>
                <a:gd name="connsiteX0" fmla="*/ 2485744 w 4551864"/>
                <a:gd name="connsiteY0" fmla="*/ 10 h 2994814"/>
                <a:gd name="connsiteX1" fmla="*/ 602256 w 4551864"/>
                <a:gd name="connsiteY1" fmla="*/ 288485 h 2994814"/>
                <a:gd name="connsiteX2" fmla="*/ 311473 w 4551864"/>
                <a:gd name="connsiteY2" fmla="*/ 1167474 h 2994814"/>
                <a:gd name="connsiteX3" fmla="*/ 52139 w 4551864"/>
                <a:gd name="connsiteY3" fmla="*/ 2038008 h 2994814"/>
                <a:gd name="connsiteX4" fmla="*/ 423377 w 4551864"/>
                <a:gd name="connsiteY4" fmla="*/ 2970815 h 2994814"/>
                <a:gd name="connsiteX5" fmla="*/ 1757256 w 4551864"/>
                <a:gd name="connsiteY5" fmla="*/ 2706972 h 2994814"/>
                <a:gd name="connsiteX6" fmla="*/ 4217156 w 4551864"/>
                <a:gd name="connsiteY6" fmla="*/ 2575727 h 2994814"/>
                <a:gd name="connsiteX7" fmla="*/ 4472673 w 4551864"/>
                <a:gd name="connsiteY7" fmla="*/ 1228408 h 2994814"/>
                <a:gd name="connsiteX8" fmla="*/ 3684716 w 4551864"/>
                <a:gd name="connsiteY8" fmla="*/ 295301 h 2994814"/>
                <a:gd name="connsiteX9" fmla="*/ 2485744 w 4551864"/>
                <a:gd name="connsiteY9" fmla="*/ 10 h 2994814"/>
                <a:gd name="connsiteX0" fmla="*/ 2485744 w 4551864"/>
                <a:gd name="connsiteY0" fmla="*/ 5763 h 3000567"/>
                <a:gd name="connsiteX1" fmla="*/ 602256 w 4551864"/>
                <a:gd name="connsiteY1" fmla="*/ 294238 h 3000567"/>
                <a:gd name="connsiteX2" fmla="*/ 311473 w 4551864"/>
                <a:gd name="connsiteY2" fmla="*/ 1173227 h 3000567"/>
                <a:gd name="connsiteX3" fmla="*/ 52139 w 4551864"/>
                <a:gd name="connsiteY3" fmla="*/ 2043761 h 3000567"/>
                <a:gd name="connsiteX4" fmla="*/ 423377 w 4551864"/>
                <a:gd name="connsiteY4" fmla="*/ 2976568 h 3000567"/>
                <a:gd name="connsiteX5" fmla="*/ 1757256 w 4551864"/>
                <a:gd name="connsiteY5" fmla="*/ 2712725 h 3000567"/>
                <a:gd name="connsiteX6" fmla="*/ 4217156 w 4551864"/>
                <a:gd name="connsiteY6" fmla="*/ 2581480 h 3000567"/>
                <a:gd name="connsiteX7" fmla="*/ 4472673 w 4551864"/>
                <a:gd name="connsiteY7" fmla="*/ 1234161 h 3000567"/>
                <a:gd name="connsiteX8" fmla="*/ 3684716 w 4551864"/>
                <a:gd name="connsiteY8" fmla="*/ 301054 h 3000567"/>
                <a:gd name="connsiteX9" fmla="*/ 2485744 w 4551864"/>
                <a:gd name="connsiteY9" fmla="*/ 5763 h 3000567"/>
                <a:gd name="connsiteX0" fmla="*/ 2485744 w 4541165"/>
                <a:gd name="connsiteY0" fmla="*/ 5765 h 3000569"/>
                <a:gd name="connsiteX1" fmla="*/ 602256 w 4541165"/>
                <a:gd name="connsiteY1" fmla="*/ 294240 h 3000569"/>
                <a:gd name="connsiteX2" fmla="*/ 311473 w 4541165"/>
                <a:gd name="connsiteY2" fmla="*/ 1173229 h 3000569"/>
                <a:gd name="connsiteX3" fmla="*/ 52139 w 4541165"/>
                <a:gd name="connsiteY3" fmla="*/ 2043763 h 3000569"/>
                <a:gd name="connsiteX4" fmla="*/ 423377 w 4541165"/>
                <a:gd name="connsiteY4" fmla="*/ 2976570 h 3000569"/>
                <a:gd name="connsiteX5" fmla="*/ 1757256 w 4541165"/>
                <a:gd name="connsiteY5" fmla="*/ 2712727 h 3000569"/>
                <a:gd name="connsiteX6" fmla="*/ 4217156 w 4541165"/>
                <a:gd name="connsiteY6" fmla="*/ 2581482 h 3000569"/>
                <a:gd name="connsiteX7" fmla="*/ 4472673 w 4541165"/>
                <a:gd name="connsiteY7" fmla="*/ 1234163 h 3000569"/>
                <a:gd name="connsiteX8" fmla="*/ 3838039 w 4541165"/>
                <a:gd name="connsiteY8" fmla="*/ 301056 h 3000569"/>
                <a:gd name="connsiteX9" fmla="*/ 2485744 w 4541165"/>
                <a:gd name="connsiteY9" fmla="*/ 5765 h 3000569"/>
                <a:gd name="connsiteX0" fmla="*/ 2485744 w 4499180"/>
                <a:gd name="connsiteY0" fmla="*/ 5765 h 3000569"/>
                <a:gd name="connsiteX1" fmla="*/ 602256 w 4499180"/>
                <a:gd name="connsiteY1" fmla="*/ 294240 h 3000569"/>
                <a:gd name="connsiteX2" fmla="*/ 311473 w 4499180"/>
                <a:gd name="connsiteY2" fmla="*/ 1173229 h 3000569"/>
                <a:gd name="connsiteX3" fmla="*/ 52139 w 4499180"/>
                <a:gd name="connsiteY3" fmla="*/ 2043763 h 3000569"/>
                <a:gd name="connsiteX4" fmla="*/ 423377 w 4499180"/>
                <a:gd name="connsiteY4" fmla="*/ 2976570 h 3000569"/>
                <a:gd name="connsiteX5" fmla="*/ 1757256 w 4499180"/>
                <a:gd name="connsiteY5" fmla="*/ 2712727 h 3000569"/>
                <a:gd name="connsiteX6" fmla="*/ 4107640 w 4499180"/>
                <a:gd name="connsiteY6" fmla="*/ 2581483 h 3000569"/>
                <a:gd name="connsiteX7" fmla="*/ 4472673 w 4499180"/>
                <a:gd name="connsiteY7" fmla="*/ 1234163 h 3000569"/>
                <a:gd name="connsiteX8" fmla="*/ 3838039 w 4499180"/>
                <a:gd name="connsiteY8" fmla="*/ 301056 h 3000569"/>
                <a:gd name="connsiteX9" fmla="*/ 2485744 w 4499180"/>
                <a:gd name="connsiteY9" fmla="*/ 5765 h 3000569"/>
                <a:gd name="connsiteX0" fmla="*/ 2485744 w 4489529"/>
                <a:gd name="connsiteY0" fmla="*/ 5765 h 3003649"/>
                <a:gd name="connsiteX1" fmla="*/ 602256 w 4489529"/>
                <a:gd name="connsiteY1" fmla="*/ 294240 h 3003649"/>
                <a:gd name="connsiteX2" fmla="*/ 311473 w 4489529"/>
                <a:gd name="connsiteY2" fmla="*/ 1173229 h 3003649"/>
                <a:gd name="connsiteX3" fmla="*/ 52139 w 4489529"/>
                <a:gd name="connsiteY3" fmla="*/ 2043763 h 3003649"/>
                <a:gd name="connsiteX4" fmla="*/ 423377 w 4489529"/>
                <a:gd name="connsiteY4" fmla="*/ 2976570 h 3003649"/>
                <a:gd name="connsiteX5" fmla="*/ 1757256 w 4489529"/>
                <a:gd name="connsiteY5" fmla="*/ 2712727 h 3003649"/>
                <a:gd name="connsiteX6" fmla="*/ 4049416 w 4489529"/>
                <a:gd name="connsiteY6" fmla="*/ 2293670 h 3003649"/>
                <a:gd name="connsiteX7" fmla="*/ 4472673 w 4489529"/>
                <a:gd name="connsiteY7" fmla="*/ 1234163 h 3003649"/>
                <a:gd name="connsiteX8" fmla="*/ 3838039 w 4489529"/>
                <a:gd name="connsiteY8" fmla="*/ 301056 h 3003649"/>
                <a:gd name="connsiteX9" fmla="*/ 2485744 w 4489529"/>
                <a:gd name="connsiteY9" fmla="*/ 5765 h 3003649"/>
                <a:gd name="connsiteX0" fmla="*/ 2485744 w 4415605"/>
                <a:gd name="connsiteY0" fmla="*/ 5765 h 3003651"/>
                <a:gd name="connsiteX1" fmla="*/ 602256 w 4415605"/>
                <a:gd name="connsiteY1" fmla="*/ 294240 h 3003651"/>
                <a:gd name="connsiteX2" fmla="*/ 311473 w 4415605"/>
                <a:gd name="connsiteY2" fmla="*/ 1173229 h 3003651"/>
                <a:gd name="connsiteX3" fmla="*/ 52139 w 4415605"/>
                <a:gd name="connsiteY3" fmla="*/ 2043763 h 3003651"/>
                <a:gd name="connsiteX4" fmla="*/ 423377 w 4415605"/>
                <a:gd name="connsiteY4" fmla="*/ 2976570 h 3003651"/>
                <a:gd name="connsiteX5" fmla="*/ 1757256 w 4415605"/>
                <a:gd name="connsiteY5" fmla="*/ 2712727 h 3003651"/>
                <a:gd name="connsiteX6" fmla="*/ 4049416 w 4415605"/>
                <a:gd name="connsiteY6" fmla="*/ 2293670 h 3003651"/>
                <a:gd name="connsiteX7" fmla="*/ 4385337 w 4415605"/>
                <a:gd name="connsiteY7" fmla="*/ 1180199 h 3003651"/>
                <a:gd name="connsiteX8" fmla="*/ 3838039 w 4415605"/>
                <a:gd name="connsiteY8" fmla="*/ 301056 h 3003651"/>
                <a:gd name="connsiteX9" fmla="*/ 2485744 w 4415605"/>
                <a:gd name="connsiteY9" fmla="*/ 5765 h 3003651"/>
                <a:gd name="connsiteX0" fmla="*/ 2485744 w 4391763"/>
                <a:gd name="connsiteY0" fmla="*/ 5765 h 3003649"/>
                <a:gd name="connsiteX1" fmla="*/ 602256 w 4391763"/>
                <a:gd name="connsiteY1" fmla="*/ 294240 h 3003649"/>
                <a:gd name="connsiteX2" fmla="*/ 311473 w 4391763"/>
                <a:gd name="connsiteY2" fmla="*/ 1173229 h 3003649"/>
                <a:gd name="connsiteX3" fmla="*/ 52139 w 4391763"/>
                <a:gd name="connsiteY3" fmla="*/ 2043763 h 3003649"/>
                <a:gd name="connsiteX4" fmla="*/ 423377 w 4391763"/>
                <a:gd name="connsiteY4" fmla="*/ 2976570 h 3003649"/>
                <a:gd name="connsiteX5" fmla="*/ 1757256 w 4391763"/>
                <a:gd name="connsiteY5" fmla="*/ 2712727 h 3003649"/>
                <a:gd name="connsiteX6" fmla="*/ 3801966 w 4391763"/>
                <a:gd name="connsiteY6" fmla="*/ 2293670 h 3003649"/>
                <a:gd name="connsiteX7" fmla="*/ 4385337 w 4391763"/>
                <a:gd name="connsiteY7" fmla="*/ 1180199 h 3003649"/>
                <a:gd name="connsiteX8" fmla="*/ 3838039 w 4391763"/>
                <a:gd name="connsiteY8" fmla="*/ 301056 h 3003649"/>
                <a:gd name="connsiteX9" fmla="*/ 2485744 w 4391763"/>
                <a:gd name="connsiteY9" fmla="*/ 5765 h 3003649"/>
                <a:gd name="connsiteX0" fmla="*/ 2463953 w 4368260"/>
                <a:gd name="connsiteY0" fmla="*/ 5765 h 3003651"/>
                <a:gd name="connsiteX1" fmla="*/ 580465 w 4368260"/>
                <a:gd name="connsiteY1" fmla="*/ 294240 h 3003651"/>
                <a:gd name="connsiteX2" fmla="*/ 289682 w 4368260"/>
                <a:gd name="connsiteY2" fmla="*/ 1173229 h 3003651"/>
                <a:gd name="connsiteX3" fmla="*/ 30348 w 4368260"/>
                <a:gd name="connsiteY3" fmla="*/ 2043763 h 3003651"/>
                <a:gd name="connsiteX4" fmla="*/ 401586 w 4368260"/>
                <a:gd name="connsiteY4" fmla="*/ 2976570 h 3003651"/>
                <a:gd name="connsiteX5" fmla="*/ 2288591 w 4368260"/>
                <a:gd name="connsiteY5" fmla="*/ 2712727 h 3003651"/>
                <a:gd name="connsiteX6" fmla="*/ 3780175 w 4368260"/>
                <a:gd name="connsiteY6" fmla="*/ 2293670 h 3003651"/>
                <a:gd name="connsiteX7" fmla="*/ 4363546 w 4368260"/>
                <a:gd name="connsiteY7" fmla="*/ 1180199 h 3003651"/>
                <a:gd name="connsiteX8" fmla="*/ 3816248 w 4368260"/>
                <a:gd name="connsiteY8" fmla="*/ 301056 h 3003651"/>
                <a:gd name="connsiteX9" fmla="*/ 2463953 w 4368260"/>
                <a:gd name="connsiteY9" fmla="*/ 5765 h 3003651"/>
                <a:gd name="connsiteX0" fmla="*/ 2440692 w 4344999"/>
                <a:gd name="connsiteY0" fmla="*/ 5765 h 2873662"/>
                <a:gd name="connsiteX1" fmla="*/ 557204 w 4344999"/>
                <a:gd name="connsiteY1" fmla="*/ 294240 h 2873662"/>
                <a:gd name="connsiteX2" fmla="*/ 266421 w 4344999"/>
                <a:gd name="connsiteY2" fmla="*/ 1173229 h 2873662"/>
                <a:gd name="connsiteX3" fmla="*/ 7087 w 4344999"/>
                <a:gd name="connsiteY3" fmla="*/ 2043763 h 2873662"/>
                <a:gd name="connsiteX4" fmla="*/ 523885 w 4344999"/>
                <a:gd name="connsiteY4" fmla="*/ 2832665 h 2873662"/>
                <a:gd name="connsiteX5" fmla="*/ 2265330 w 4344999"/>
                <a:gd name="connsiteY5" fmla="*/ 2712727 h 2873662"/>
                <a:gd name="connsiteX6" fmla="*/ 3756914 w 4344999"/>
                <a:gd name="connsiteY6" fmla="*/ 2293670 h 2873662"/>
                <a:gd name="connsiteX7" fmla="*/ 4340285 w 4344999"/>
                <a:gd name="connsiteY7" fmla="*/ 1180199 h 2873662"/>
                <a:gd name="connsiteX8" fmla="*/ 3792987 w 4344999"/>
                <a:gd name="connsiteY8" fmla="*/ 301056 h 2873662"/>
                <a:gd name="connsiteX9" fmla="*/ 2440692 w 4344999"/>
                <a:gd name="connsiteY9" fmla="*/ 5765 h 2873662"/>
                <a:gd name="csX0" fmla="*/ 2440692 w 4344999"/>
                <a:gd name="csY0" fmla="*/ 65369 h 2933266"/>
                <a:gd name="csX1" fmla="*/ 291455 w 4344999"/>
                <a:gd name="csY1" fmla="*/ 220202 h 2933266"/>
                <a:gd name="csX2" fmla="*/ 266421 w 4344999"/>
                <a:gd name="csY2" fmla="*/ 1232833 h 2933266"/>
                <a:gd name="csX3" fmla="*/ 7087 w 4344999"/>
                <a:gd name="csY3" fmla="*/ 2103367 h 2933266"/>
                <a:gd name="csX4" fmla="*/ 523885 w 4344999"/>
                <a:gd name="csY4" fmla="*/ 2892269 h 2933266"/>
                <a:gd name="csX5" fmla="*/ 2265330 w 4344999"/>
                <a:gd name="csY5" fmla="*/ 2772331 h 2933266"/>
                <a:gd name="csX6" fmla="*/ 3756914 w 4344999"/>
                <a:gd name="csY6" fmla="*/ 2353274 h 2933266"/>
                <a:gd name="csX7" fmla="*/ 4340285 w 4344999"/>
                <a:gd name="csY7" fmla="*/ 1239803 h 2933266"/>
                <a:gd name="csX8" fmla="*/ 3792987 w 4344999"/>
                <a:gd name="csY8" fmla="*/ 360660 h 2933266"/>
                <a:gd name="csX9" fmla="*/ 2440692 w 4344999"/>
                <a:gd name="csY9" fmla="*/ 65369 h 2933266"/>
                <a:gd name="csX0" fmla="*/ 2295425 w 4199732"/>
                <a:gd name="csY0" fmla="*/ 65369 h 2908961"/>
                <a:gd name="csX1" fmla="*/ 146188 w 4199732"/>
                <a:gd name="csY1" fmla="*/ 220202 h 2908961"/>
                <a:gd name="csX2" fmla="*/ 121154 w 4199732"/>
                <a:gd name="csY2" fmla="*/ 1232833 h 2908961"/>
                <a:gd name="csX3" fmla="*/ 26332 w 4199732"/>
                <a:gd name="csY3" fmla="*/ 2452889 h 2908961"/>
                <a:gd name="csX4" fmla="*/ 378618 w 4199732"/>
                <a:gd name="csY4" fmla="*/ 2892269 h 2908961"/>
                <a:gd name="csX5" fmla="*/ 2120063 w 4199732"/>
                <a:gd name="csY5" fmla="*/ 2772331 h 2908961"/>
                <a:gd name="csX6" fmla="*/ 3611647 w 4199732"/>
                <a:gd name="csY6" fmla="*/ 2353274 h 2908961"/>
                <a:gd name="csX7" fmla="*/ 4195018 w 4199732"/>
                <a:gd name="csY7" fmla="*/ 1239803 h 2908961"/>
                <a:gd name="csX8" fmla="*/ 3647720 w 4199732"/>
                <a:gd name="csY8" fmla="*/ 360660 h 2908961"/>
                <a:gd name="csX9" fmla="*/ 2295425 w 4199732"/>
                <a:gd name="csY9" fmla="*/ 65369 h 2908961"/>
                <a:gd name="csX0" fmla="*/ 2322055 w 4226362"/>
                <a:gd name="csY0" fmla="*/ 84061 h 2927654"/>
                <a:gd name="csX1" fmla="*/ 128526 w 4226362"/>
                <a:gd name="csY1" fmla="*/ 208055 h 2927654"/>
                <a:gd name="csX2" fmla="*/ 147784 w 4226362"/>
                <a:gd name="csY2" fmla="*/ 1251525 h 2927654"/>
                <a:gd name="csX3" fmla="*/ 52962 w 4226362"/>
                <a:gd name="csY3" fmla="*/ 2471581 h 2927654"/>
                <a:gd name="csX4" fmla="*/ 405248 w 4226362"/>
                <a:gd name="csY4" fmla="*/ 2910961 h 2927654"/>
                <a:gd name="csX5" fmla="*/ 2146693 w 4226362"/>
                <a:gd name="csY5" fmla="*/ 2791023 h 2927654"/>
                <a:gd name="csX6" fmla="*/ 3638277 w 4226362"/>
                <a:gd name="csY6" fmla="*/ 2371966 h 2927654"/>
                <a:gd name="csX7" fmla="*/ 4221648 w 4226362"/>
                <a:gd name="csY7" fmla="*/ 1258495 h 2927654"/>
                <a:gd name="csX8" fmla="*/ 3674350 w 4226362"/>
                <a:gd name="csY8" fmla="*/ 379352 h 2927654"/>
                <a:gd name="csX9" fmla="*/ 2322055 w 4226362"/>
                <a:gd name="csY9" fmla="*/ 84061 h 2927654"/>
                <a:gd name="csX0" fmla="*/ 2360174 w 4264481"/>
                <a:gd name="csY0" fmla="*/ 0 h 2843593"/>
                <a:gd name="csX1" fmla="*/ 166645 w 4264481"/>
                <a:gd name="csY1" fmla="*/ 123994 h 2843593"/>
                <a:gd name="csX2" fmla="*/ 90992 w 4264481"/>
                <a:gd name="csY2" fmla="*/ 1362785 h 2843593"/>
                <a:gd name="csX3" fmla="*/ 91081 w 4264481"/>
                <a:gd name="csY3" fmla="*/ 2387520 h 2843593"/>
                <a:gd name="csX4" fmla="*/ 443367 w 4264481"/>
                <a:gd name="csY4" fmla="*/ 2826900 h 2843593"/>
                <a:gd name="csX5" fmla="*/ 2184812 w 4264481"/>
                <a:gd name="csY5" fmla="*/ 2706962 h 2843593"/>
                <a:gd name="csX6" fmla="*/ 3676396 w 4264481"/>
                <a:gd name="csY6" fmla="*/ 2287905 h 2843593"/>
                <a:gd name="csX7" fmla="*/ 4259767 w 4264481"/>
                <a:gd name="csY7" fmla="*/ 1174434 h 2843593"/>
                <a:gd name="csX8" fmla="*/ 3712469 w 4264481"/>
                <a:gd name="csY8" fmla="*/ 295291 h 2843593"/>
                <a:gd name="csX9" fmla="*/ 2360174 w 4264481"/>
                <a:gd name="csY9" fmla="*/ 0 h 2843593"/>
                <a:gd name="csX0" fmla="*/ 2347462 w 4251769"/>
                <a:gd name="csY0" fmla="*/ 1289 h 2844882"/>
                <a:gd name="csX1" fmla="*/ 223533 w 4251769"/>
                <a:gd name="csY1" fmla="*/ 197243 h 2844882"/>
                <a:gd name="csX2" fmla="*/ 78280 w 4251769"/>
                <a:gd name="csY2" fmla="*/ 1364074 h 2844882"/>
                <a:gd name="csX3" fmla="*/ 78369 w 4251769"/>
                <a:gd name="csY3" fmla="*/ 2388809 h 2844882"/>
                <a:gd name="csX4" fmla="*/ 430655 w 4251769"/>
                <a:gd name="csY4" fmla="*/ 2828189 h 2844882"/>
                <a:gd name="csX5" fmla="*/ 2172100 w 4251769"/>
                <a:gd name="csY5" fmla="*/ 2708251 h 2844882"/>
                <a:gd name="csX6" fmla="*/ 3663684 w 4251769"/>
                <a:gd name="csY6" fmla="*/ 2289194 h 2844882"/>
                <a:gd name="csX7" fmla="*/ 4247055 w 4251769"/>
                <a:gd name="csY7" fmla="*/ 1175723 h 2844882"/>
                <a:gd name="csX8" fmla="*/ 3699757 w 4251769"/>
                <a:gd name="csY8" fmla="*/ 296580 h 2844882"/>
                <a:gd name="csX9" fmla="*/ 2347462 w 4251769"/>
                <a:gd name="csY9" fmla="*/ 1289 h 2844882"/>
                <a:gd name="csX0" fmla="*/ 2456448 w 4360755"/>
                <a:gd name="csY0" fmla="*/ 14475 h 2858068"/>
                <a:gd name="csX1" fmla="*/ 332519 w 4360755"/>
                <a:gd name="csY1" fmla="*/ 210429 h 2858068"/>
                <a:gd name="csX2" fmla="*/ 187266 w 4360755"/>
                <a:gd name="csY2" fmla="*/ 1377260 h 2858068"/>
                <a:gd name="csX3" fmla="*/ 187355 w 4360755"/>
                <a:gd name="csY3" fmla="*/ 2401995 h 2858068"/>
                <a:gd name="csX4" fmla="*/ 539641 w 4360755"/>
                <a:gd name="csY4" fmla="*/ 2841375 h 2858068"/>
                <a:gd name="csX5" fmla="*/ 2281086 w 4360755"/>
                <a:gd name="csY5" fmla="*/ 2721437 h 2858068"/>
                <a:gd name="csX6" fmla="*/ 3772670 w 4360755"/>
                <a:gd name="csY6" fmla="*/ 2302380 h 2858068"/>
                <a:gd name="csX7" fmla="*/ 4356041 w 4360755"/>
                <a:gd name="csY7" fmla="*/ 1188909 h 2858068"/>
                <a:gd name="csX8" fmla="*/ 3808743 w 4360755"/>
                <a:gd name="csY8" fmla="*/ 309766 h 2858068"/>
                <a:gd name="csX9" fmla="*/ 2456448 w 4360755"/>
                <a:gd name="csY9" fmla="*/ 14475 h 2858068"/>
                <a:gd name="csX0" fmla="*/ 2456448 w 4360755"/>
                <a:gd name="csY0" fmla="*/ 14475 h 2858068"/>
                <a:gd name="csX1" fmla="*/ 332519 w 4360755"/>
                <a:gd name="csY1" fmla="*/ 210429 h 2858068"/>
                <a:gd name="csX2" fmla="*/ 187266 w 4360755"/>
                <a:gd name="csY2" fmla="*/ 1377260 h 2858068"/>
                <a:gd name="csX3" fmla="*/ 187355 w 4360755"/>
                <a:gd name="csY3" fmla="*/ 2401995 h 2858068"/>
                <a:gd name="csX4" fmla="*/ 539641 w 4360755"/>
                <a:gd name="csY4" fmla="*/ 2841375 h 2858068"/>
                <a:gd name="csX5" fmla="*/ 2281086 w 4360755"/>
                <a:gd name="csY5" fmla="*/ 2721437 h 2858068"/>
                <a:gd name="csX6" fmla="*/ 3772670 w 4360755"/>
                <a:gd name="csY6" fmla="*/ 2302380 h 2858068"/>
                <a:gd name="csX7" fmla="*/ 4356041 w 4360755"/>
                <a:gd name="csY7" fmla="*/ 1188909 h 2858068"/>
                <a:gd name="csX8" fmla="*/ 3808743 w 4360755"/>
                <a:gd name="csY8" fmla="*/ 309766 h 2858068"/>
                <a:gd name="csX9" fmla="*/ 2456448 w 4360755"/>
                <a:gd name="csY9" fmla="*/ 14475 h 2858068"/>
                <a:gd name="csX0" fmla="*/ 2347462 w 4251769"/>
                <a:gd name="csY0" fmla="*/ 14475 h 2858068"/>
                <a:gd name="csX1" fmla="*/ 223533 w 4251769"/>
                <a:gd name="csY1" fmla="*/ 210429 h 2858068"/>
                <a:gd name="csX2" fmla="*/ 78280 w 4251769"/>
                <a:gd name="csY2" fmla="*/ 1377260 h 2858068"/>
                <a:gd name="csX3" fmla="*/ 78369 w 4251769"/>
                <a:gd name="csY3" fmla="*/ 2401995 h 2858068"/>
                <a:gd name="csX4" fmla="*/ 430655 w 4251769"/>
                <a:gd name="csY4" fmla="*/ 2841375 h 2858068"/>
                <a:gd name="csX5" fmla="*/ 2172100 w 4251769"/>
                <a:gd name="csY5" fmla="*/ 2721437 h 2858068"/>
                <a:gd name="csX6" fmla="*/ 3663684 w 4251769"/>
                <a:gd name="csY6" fmla="*/ 2302380 h 2858068"/>
                <a:gd name="csX7" fmla="*/ 4247055 w 4251769"/>
                <a:gd name="csY7" fmla="*/ 1188909 h 2858068"/>
                <a:gd name="csX8" fmla="*/ 3699757 w 4251769"/>
                <a:gd name="csY8" fmla="*/ 309766 h 2858068"/>
                <a:gd name="csX9" fmla="*/ 2347462 w 4251769"/>
                <a:gd name="csY9" fmla="*/ 14475 h 2858068"/>
                <a:gd name="csX0" fmla="*/ 2362359 w 4266666"/>
                <a:gd name="csY0" fmla="*/ 14475 h 2822428"/>
                <a:gd name="csX1" fmla="*/ 238430 w 4266666"/>
                <a:gd name="csY1" fmla="*/ 210429 h 2822428"/>
                <a:gd name="csX2" fmla="*/ 93177 w 4266666"/>
                <a:gd name="csY2" fmla="*/ 1377260 h 2822428"/>
                <a:gd name="csX3" fmla="*/ 93266 w 4266666"/>
                <a:gd name="csY3" fmla="*/ 2401995 h 2822428"/>
                <a:gd name="csX4" fmla="*/ 723956 w 4266666"/>
                <a:gd name="csY4" fmla="*/ 2800255 h 2822428"/>
                <a:gd name="csX5" fmla="*/ 2186997 w 4266666"/>
                <a:gd name="csY5" fmla="*/ 2721437 h 2822428"/>
                <a:gd name="csX6" fmla="*/ 3678581 w 4266666"/>
                <a:gd name="csY6" fmla="*/ 2302380 h 2822428"/>
                <a:gd name="csX7" fmla="*/ 4261952 w 4266666"/>
                <a:gd name="csY7" fmla="*/ 1188909 h 2822428"/>
                <a:gd name="csX8" fmla="*/ 3714654 w 4266666"/>
                <a:gd name="csY8" fmla="*/ 309766 h 2822428"/>
                <a:gd name="csX9" fmla="*/ 2362359 w 4266666"/>
                <a:gd name="csY9" fmla="*/ 14475 h 2822428"/>
                <a:gd name="csX0" fmla="*/ 2359604 w 4263911"/>
                <a:gd name="csY0" fmla="*/ 14475 h 2805622"/>
                <a:gd name="csX1" fmla="*/ 235675 w 4263911"/>
                <a:gd name="csY1" fmla="*/ 210429 h 2805622"/>
                <a:gd name="csX2" fmla="*/ 90422 w 4263911"/>
                <a:gd name="csY2" fmla="*/ 1377260 h 2805622"/>
                <a:gd name="csX3" fmla="*/ 96839 w 4263911"/>
                <a:gd name="csY3" fmla="*/ 2638436 h 2805622"/>
                <a:gd name="csX4" fmla="*/ 721201 w 4263911"/>
                <a:gd name="csY4" fmla="*/ 2800255 h 2805622"/>
                <a:gd name="csX5" fmla="*/ 2184242 w 4263911"/>
                <a:gd name="csY5" fmla="*/ 2721437 h 2805622"/>
                <a:gd name="csX6" fmla="*/ 3675826 w 4263911"/>
                <a:gd name="csY6" fmla="*/ 2302380 h 2805622"/>
                <a:gd name="csX7" fmla="*/ 4259197 w 4263911"/>
                <a:gd name="csY7" fmla="*/ 1188909 h 2805622"/>
                <a:gd name="csX8" fmla="*/ 3711899 w 4263911"/>
                <a:gd name="csY8" fmla="*/ 309766 h 2805622"/>
                <a:gd name="csX9" fmla="*/ 2359604 w 4263911"/>
                <a:gd name="csY9" fmla="*/ 14475 h 2805622"/>
                <a:gd name="csX0" fmla="*/ 2351829 w 4256136"/>
                <a:gd name="csY0" fmla="*/ 11793 h 2802786"/>
                <a:gd name="csX1" fmla="*/ 227900 w 4256136"/>
                <a:gd name="csY1" fmla="*/ 207747 h 2802786"/>
                <a:gd name="csX2" fmla="*/ 95302 w 4256136"/>
                <a:gd name="csY2" fmla="*/ 1497939 h 2802786"/>
                <a:gd name="csX3" fmla="*/ 89064 w 4256136"/>
                <a:gd name="csY3" fmla="*/ 2635754 h 2802786"/>
                <a:gd name="csX4" fmla="*/ 713426 w 4256136"/>
                <a:gd name="csY4" fmla="*/ 2797573 h 2802786"/>
                <a:gd name="csX5" fmla="*/ 2176467 w 4256136"/>
                <a:gd name="csY5" fmla="*/ 2718755 h 2802786"/>
                <a:gd name="csX6" fmla="*/ 3668051 w 4256136"/>
                <a:gd name="csY6" fmla="*/ 2299698 h 2802786"/>
                <a:gd name="csX7" fmla="*/ 4251422 w 4256136"/>
                <a:gd name="csY7" fmla="*/ 1186227 h 2802786"/>
                <a:gd name="csX8" fmla="*/ 3704124 w 4256136"/>
                <a:gd name="csY8" fmla="*/ 307084 h 2802786"/>
                <a:gd name="csX9" fmla="*/ 2351829 w 4256136"/>
                <a:gd name="csY9" fmla="*/ 11793 h 2802786"/>
                <a:gd name="csX0" fmla="*/ 2357146 w 4261453"/>
                <a:gd name="csY0" fmla="*/ 11793 h 2881407"/>
                <a:gd name="csX1" fmla="*/ 233217 w 4261453"/>
                <a:gd name="csY1" fmla="*/ 207747 h 2881407"/>
                <a:gd name="csX2" fmla="*/ 100619 w 4261453"/>
                <a:gd name="csY2" fmla="*/ 1497939 h 2881407"/>
                <a:gd name="csX3" fmla="*/ 94381 w 4261453"/>
                <a:gd name="csY3" fmla="*/ 2635754 h 2881407"/>
                <a:gd name="csX4" fmla="*/ 807325 w 4261453"/>
                <a:gd name="csY4" fmla="*/ 2879816 h 2881407"/>
                <a:gd name="csX5" fmla="*/ 2181784 w 4261453"/>
                <a:gd name="csY5" fmla="*/ 2718755 h 2881407"/>
                <a:gd name="csX6" fmla="*/ 3673368 w 4261453"/>
                <a:gd name="csY6" fmla="*/ 2299698 h 2881407"/>
                <a:gd name="csX7" fmla="*/ 4256739 w 4261453"/>
                <a:gd name="csY7" fmla="*/ 1186227 h 2881407"/>
                <a:gd name="csX8" fmla="*/ 3709441 w 4261453"/>
                <a:gd name="csY8" fmla="*/ 307084 h 2881407"/>
                <a:gd name="csX9" fmla="*/ 2357146 w 4261453"/>
                <a:gd name="csY9" fmla="*/ 11793 h 2881407"/>
                <a:gd name="csX0" fmla="*/ 2338464 w 4242771"/>
                <a:gd name="csY0" fmla="*/ 11793 h 2886803"/>
                <a:gd name="csX1" fmla="*/ 214535 w 4242771"/>
                <a:gd name="csY1" fmla="*/ 207747 h 2886803"/>
                <a:gd name="csX2" fmla="*/ 81937 w 4242771"/>
                <a:gd name="csY2" fmla="*/ 1497939 h 2886803"/>
                <a:gd name="csX3" fmla="*/ 119990 w 4242771"/>
                <a:gd name="csY3" fmla="*/ 2512394 h 2886803"/>
                <a:gd name="csX4" fmla="*/ 788643 w 4242771"/>
                <a:gd name="csY4" fmla="*/ 2879816 h 2886803"/>
                <a:gd name="csX5" fmla="*/ 2163102 w 4242771"/>
                <a:gd name="csY5" fmla="*/ 2718755 h 2886803"/>
                <a:gd name="csX6" fmla="*/ 3654686 w 4242771"/>
                <a:gd name="csY6" fmla="*/ 2299698 h 2886803"/>
                <a:gd name="csX7" fmla="*/ 4238057 w 4242771"/>
                <a:gd name="csY7" fmla="*/ 1186227 h 2886803"/>
                <a:gd name="csX8" fmla="*/ 3690759 w 4242771"/>
                <a:gd name="csY8" fmla="*/ 307084 h 2886803"/>
                <a:gd name="csX9" fmla="*/ 2338464 w 4242771"/>
                <a:gd name="csY9" fmla="*/ 11793 h 2886803"/>
                <a:gd name="csX0" fmla="*/ 2338464 w 4243253"/>
                <a:gd name="csY0" fmla="*/ 11793 h 2935487"/>
                <a:gd name="csX1" fmla="*/ 214535 w 4243253"/>
                <a:gd name="csY1" fmla="*/ 207747 h 2935487"/>
                <a:gd name="csX2" fmla="*/ 81937 w 4243253"/>
                <a:gd name="csY2" fmla="*/ 1497939 h 2935487"/>
                <a:gd name="csX3" fmla="*/ 119990 w 4243253"/>
                <a:gd name="csY3" fmla="*/ 2512394 h 2935487"/>
                <a:gd name="csX4" fmla="*/ 788643 w 4243253"/>
                <a:gd name="csY4" fmla="*/ 2879816 h 2935487"/>
                <a:gd name="csX5" fmla="*/ 1973282 w 4243253"/>
                <a:gd name="csY5" fmla="*/ 2872957 h 2935487"/>
                <a:gd name="csX6" fmla="*/ 3654686 w 4243253"/>
                <a:gd name="csY6" fmla="*/ 2299698 h 2935487"/>
                <a:gd name="csX7" fmla="*/ 4238057 w 4243253"/>
                <a:gd name="csY7" fmla="*/ 1186227 h 2935487"/>
                <a:gd name="csX8" fmla="*/ 3690759 w 4243253"/>
                <a:gd name="csY8" fmla="*/ 307084 h 2935487"/>
                <a:gd name="csX9" fmla="*/ 2338464 w 4243253"/>
                <a:gd name="csY9" fmla="*/ 11793 h 2935487"/>
                <a:gd name="csX0" fmla="*/ 2338464 w 4239338"/>
                <a:gd name="csY0" fmla="*/ 11793 h 2945982"/>
                <a:gd name="csX1" fmla="*/ 214535 w 4239338"/>
                <a:gd name="csY1" fmla="*/ 207747 h 2945982"/>
                <a:gd name="csX2" fmla="*/ 81937 w 4239338"/>
                <a:gd name="csY2" fmla="*/ 1497939 h 2945982"/>
                <a:gd name="csX3" fmla="*/ 119990 w 4239338"/>
                <a:gd name="csY3" fmla="*/ 2512394 h 2945982"/>
                <a:gd name="csX4" fmla="*/ 788643 w 4239338"/>
                <a:gd name="csY4" fmla="*/ 2879816 h 2945982"/>
                <a:gd name="csX5" fmla="*/ 1973282 w 4239338"/>
                <a:gd name="csY5" fmla="*/ 2872957 h 2945982"/>
                <a:gd name="csX6" fmla="*/ 2756201 w 4239338"/>
                <a:gd name="csY6" fmla="*/ 2145496 h 2945982"/>
                <a:gd name="csX7" fmla="*/ 4238057 w 4239338"/>
                <a:gd name="csY7" fmla="*/ 1186227 h 2945982"/>
                <a:gd name="csX8" fmla="*/ 3690759 w 4239338"/>
                <a:gd name="csY8" fmla="*/ 307084 h 2945982"/>
                <a:gd name="csX9" fmla="*/ 2338464 w 4239338"/>
                <a:gd name="csY9" fmla="*/ 11793 h 2945982"/>
                <a:gd name="csX0" fmla="*/ 2338464 w 4074995"/>
                <a:gd name="csY0" fmla="*/ 11793 h 2945982"/>
                <a:gd name="csX1" fmla="*/ 214535 w 4074995"/>
                <a:gd name="csY1" fmla="*/ 207747 h 2945982"/>
                <a:gd name="csX2" fmla="*/ 81937 w 4074995"/>
                <a:gd name="csY2" fmla="*/ 1497939 h 2945982"/>
                <a:gd name="csX3" fmla="*/ 119990 w 4074995"/>
                <a:gd name="csY3" fmla="*/ 2512394 h 2945982"/>
                <a:gd name="csX4" fmla="*/ 788643 w 4074995"/>
                <a:gd name="csY4" fmla="*/ 2879816 h 2945982"/>
                <a:gd name="csX5" fmla="*/ 1973282 w 4074995"/>
                <a:gd name="csY5" fmla="*/ 2872957 h 2945982"/>
                <a:gd name="csX6" fmla="*/ 2756201 w 4074995"/>
                <a:gd name="csY6" fmla="*/ 2145496 h 2945982"/>
                <a:gd name="csX7" fmla="*/ 4073546 w 4074995"/>
                <a:gd name="csY7" fmla="*/ 1474070 h 2945982"/>
                <a:gd name="csX8" fmla="*/ 3690759 w 4074995"/>
                <a:gd name="csY8" fmla="*/ 307084 h 2945982"/>
                <a:gd name="csX9" fmla="*/ 2338464 w 4074995"/>
                <a:gd name="csY9" fmla="*/ 11793 h 2945982"/>
                <a:gd name="csX0" fmla="*/ 2338464 w 4074995"/>
                <a:gd name="csY0" fmla="*/ 11793 h 2945982"/>
                <a:gd name="csX1" fmla="*/ 214535 w 4074995"/>
                <a:gd name="csY1" fmla="*/ 207747 h 2945982"/>
                <a:gd name="csX2" fmla="*/ 81937 w 4074995"/>
                <a:gd name="csY2" fmla="*/ 1497939 h 2945982"/>
                <a:gd name="csX3" fmla="*/ 119990 w 4074995"/>
                <a:gd name="csY3" fmla="*/ 2512394 h 2945982"/>
                <a:gd name="csX4" fmla="*/ 788643 w 4074995"/>
                <a:gd name="csY4" fmla="*/ 2879816 h 2945982"/>
                <a:gd name="csX5" fmla="*/ 1973282 w 4074995"/>
                <a:gd name="csY5" fmla="*/ 2872957 h 2945982"/>
                <a:gd name="csX6" fmla="*/ 2756201 w 4074995"/>
                <a:gd name="csY6" fmla="*/ 2145496 h 2945982"/>
                <a:gd name="csX7" fmla="*/ 4073546 w 4074995"/>
                <a:gd name="csY7" fmla="*/ 1474070 h 2945982"/>
                <a:gd name="csX8" fmla="*/ 3690759 w 4074995"/>
                <a:gd name="csY8" fmla="*/ 307084 h 2945982"/>
                <a:gd name="csX9" fmla="*/ 2338464 w 4074995"/>
                <a:gd name="csY9" fmla="*/ 11793 h 2945982"/>
                <a:gd name="csX0" fmla="*/ 2338464 w 4129751"/>
                <a:gd name="csY0" fmla="*/ 11793 h 2945982"/>
                <a:gd name="csX1" fmla="*/ 214535 w 4129751"/>
                <a:gd name="csY1" fmla="*/ 207747 h 2945982"/>
                <a:gd name="csX2" fmla="*/ 81937 w 4129751"/>
                <a:gd name="csY2" fmla="*/ 1497939 h 2945982"/>
                <a:gd name="csX3" fmla="*/ 119990 w 4129751"/>
                <a:gd name="csY3" fmla="*/ 2512394 h 2945982"/>
                <a:gd name="csX4" fmla="*/ 788643 w 4129751"/>
                <a:gd name="csY4" fmla="*/ 2879816 h 2945982"/>
                <a:gd name="csX5" fmla="*/ 1973282 w 4129751"/>
                <a:gd name="csY5" fmla="*/ 2872957 h 2945982"/>
                <a:gd name="csX6" fmla="*/ 2756201 w 4129751"/>
                <a:gd name="csY6" fmla="*/ 2145496 h 2945982"/>
                <a:gd name="csX7" fmla="*/ 4073546 w 4129751"/>
                <a:gd name="csY7" fmla="*/ 1474070 h 2945982"/>
                <a:gd name="csX8" fmla="*/ 3690759 w 4129751"/>
                <a:gd name="csY8" fmla="*/ 307084 h 2945982"/>
                <a:gd name="csX9" fmla="*/ 2338464 w 4129751"/>
                <a:gd name="csY9" fmla="*/ 11793 h 2945982"/>
                <a:gd name="csX0" fmla="*/ 2338464 w 4169140"/>
                <a:gd name="csY0" fmla="*/ 4741 h 2938930"/>
                <a:gd name="csX1" fmla="*/ 214535 w 4169140"/>
                <a:gd name="csY1" fmla="*/ 200695 h 2938930"/>
                <a:gd name="csX2" fmla="*/ 81937 w 4169140"/>
                <a:gd name="csY2" fmla="*/ 1490887 h 2938930"/>
                <a:gd name="csX3" fmla="*/ 119990 w 4169140"/>
                <a:gd name="csY3" fmla="*/ 2505342 h 2938930"/>
                <a:gd name="csX4" fmla="*/ 788643 w 4169140"/>
                <a:gd name="csY4" fmla="*/ 2872764 h 2938930"/>
                <a:gd name="csX5" fmla="*/ 1973282 w 4169140"/>
                <a:gd name="csY5" fmla="*/ 2865905 h 2938930"/>
                <a:gd name="csX6" fmla="*/ 2756201 w 4169140"/>
                <a:gd name="csY6" fmla="*/ 2138444 h 2938930"/>
                <a:gd name="csX7" fmla="*/ 4073546 w 4169140"/>
                <a:gd name="csY7" fmla="*/ 1467018 h 2938930"/>
                <a:gd name="csX8" fmla="*/ 3874253 w 4169140"/>
                <a:gd name="csY8" fmla="*/ 197231 h 2938930"/>
                <a:gd name="csX9" fmla="*/ 2338464 w 4169140"/>
                <a:gd name="csY9" fmla="*/ 4741 h 2938930"/>
                <a:gd name="csX0" fmla="*/ 2348859 w 4179535"/>
                <a:gd name="csY0" fmla="*/ 4741 h 2938930"/>
                <a:gd name="csX1" fmla="*/ 224930 w 4179535"/>
                <a:gd name="csY1" fmla="*/ 200695 h 2938930"/>
                <a:gd name="csX2" fmla="*/ 92332 w 4179535"/>
                <a:gd name="csY2" fmla="*/ 1490887 h 2938930"/>
                <a:gd name="csX3" fmla="*/ 130385 w 4179535"/>
                <a:gd name="csY3" fmla="*/ 2505342 h 2938930"/>
                <a:gd name="csX4" fmla="*/ 799038 w 4179535"/>
                <a:gd name="csY4" fmla="*/ 2872764 h 2938930"/>
                <a:gd name="csX5" fmla="*/ 1983677 w 4179535"/>
                <a:gd name="csY5" fmla="*/ 2865905 h 2938930"/>
                <a:gd name="csX6" fmla="*/ 2766596 w 4179535"/>
                <a:gd name="csY6" fmla="*/ 2138444 h 2938930"/>
                <a:gd name="csX7" fmla="*/ 4083941 w 4179535"/>
                <a:gd name="csY7" fmla="*/ 1467018 h 2938930"/>
                <a:gd name="csX8" fmla="*/ 3884648 w 4179535"/>
                <a:gd name="csY8" fmla="*/ 197231 h 2938930"/>
                <a:gd name="csX9" fmla="*/ 2348859 w 4179535"/>
                <a:gd name="csY9" fmla="*/ 4741 h 2938930"/>
                <a:gd name="csX0" fmla="*/ 2338464 w 4169140"/>
                <a:gd name="csY0" fmla="*/ 4741 h 2938930"/>
                <a:gd name="csX1" fmla="*/ 214535 w 4169140"/>
                <a:gd name="csY1" fmla="*/ 200695 h 2938930"/>
                <a:gd name="csX2" fmla="*/ 81937 w 4169140"/>
                <a:gd name="csY2" fmla="*/ 1490887 h 2938930"/>
                <a:gd name="csX3" fmla="*/ 119990 w 4169140"/>
                <a:gd name="csY3" fmla="*/ 2505342 h 2938930"/>
                <a:gd name="csX4" fmla="*/ 788643 w 4169140"/>
                <a:gd name="csY4" fmla="*/ 2872764 h 2938930"/>
                <a:gd name="csX5" fmla="*/ 1973282 w 4169140"/>
                <a:gd name="csY5" fmla="*/ 2865905 h 2938930"/>
                <a:gd name="csX6" fmla="*/ 2756201 w 4169140"/>
                <a:gd name="csY6" fmla="*/ 2138444 h 2938930"/>
                <a:gd name="csX7" fmla="*/ 4073546 w 4169140"/>
                <a:gd name="csY7" fmla="*/ 1467018 h 2938930"/>
                <a:gd name="csX8" fmla="*/ 3874253 w 4169140"/>
                <a:gd name="csY8" fmla="*/ 197231 h 2938930"/>
                <a:gd name="csX9" fmla="*/ 2338464 w 4169140"/>
                <a:gd name="csY9" fmla="*/ 4741 h 2938930"/>
                <a:gd name="csX0" fmla="*/ 2331112 w 4161788"/>
                <a:gd name="csY0" fmla="*/ 4741 h 2938930"/>
                <a:gd name="csX1" fmla="*/ 207183 w 4161788"/>
                <a:gd name="csY1" fmla="*/ 200695 h 2938930"/>
                <a:gd name="csX2" fmla="*/ 74585 w 4161788"/>
                <a:gd name="csY2" fmla="*/ 1490887 h 2938930"/>
                <a:gd name="csX3" fmla="*/ 112638 w 4161788"/>
                <a:gd name="csY3" fmla="*/ 2505342 h 2938930"/>
                <a:gd name="csX4" fmla="*/ 781291 w 4161788"/>
                <a:gd name="csY4" fmla="*/ 2872764 h 2938930"/>
                <a:gd name="csX5" fmla="*/ 1965930 w 4161788"/>
                <a:gd name="csY5" fmla="*/ 2865905 h 2938930"/>
                <a:gd name="csX6" fmla="*/ 2748849 w 4161788"/>
                <a:gd name="csY6" fmla="*/ 2138444 h 2938930"/>
                <a:gd name="csX7" fmla="*/ 4066194 w 4161788"/>
                <a:gd name="csY7" fmla="*/ 1467018 h 2938930"/>
                <a:gd name="csX8" fmla="*/ 3866901 w 4161788"/>
                <a:gd name="csY8" fmla="*/ 197231 h 2938930"/>
                <a:gd name="csX9" fmla="*/ 2331112 w 4161788"/>
                <a:gd name="csY9" fmla="*/ 4741 h 2938930"/>
                <a:gd name="csX0" fmla="*/ 2430222 w 4260898"/>
                <a:gd name="csY0" fmla="*/ 24553 h 2958742"/>
                <a:gd name="csX1" fmla="*/ 167092 w 4260898"/>
                <a:gd name="csY1" fmla="*/ 169107 h 2958742"/>
                <a:gd name="csX2" fmla="*/ 173695 w 4260898"/>
                <a:gd name="csY2" fmla="*/ 1510699 h 2958742"/>
                <a:gd name="csX3" fmla="*/ 211748 w 4260898"/>
                <a:gd name="csY3" fmla="*/ 2525154 h 2958742"/>
                <a:gd name="csX4" fmla="*/ 880401 w 4260898"/>
                <a:gd name="csY4" fmla="*/ 2892576 h 2958742"/>
                <a:gd name="csX5" fmla="*/ 2065040 w 4260898"/>
                <a:gd name="csY5" fmla="*/ 2885717 h 2958742"/>
                <a:gd name="csX6" fmla="*/ 2847959 w 4260898"/>
                <a:gd name="csY6" fmla="*/ 2158256 h 2958742"/>
                <a:gd name="csX7" fmla="*/ 4165304 w 4260898"/>
                <a:gd name="csY7" fmla="*/ 1486830 h 2958742"/>
                <a:gd name="csX8" fmla="*/ 3966011 w 4260898"/>
                <a:gd name="csY8" fmla="*/ 217043 h 2958742"/>
                <a:gd name="csX9" fmla="*/ 2430222 w 4260898"/>
                <a:gd name="csY9" fmla="*/ 24553 h 2958742"/>
                <a:gd name="csX0" fmla="*/ 2401123 w 4231799"/>
                <a:gd name="csY0" fmla="*/ 46968 h 2981157"/>
                <a:gd name="csX1" fmla="*/ 175957 w 4231799"/>
                <a:gd name="csY1" fmla="*/ 150402 h 2981157"/>
                <a:gd name="csX2" fmla="*/ 144596 w 4231799"/>
                <a:gd name="csY2" fmla="*/ 1533114 h 2981157"/>
                <a:gd name="csX3" fmla="*/ 182649 w 4231799"/>
                <a:gd name="csY3" fmla="*/ 2547569 h 2981157"/>
                <a:gd name="csX4" fmla="*/ 851302 w 4231799"/>
                <a:gd name="csY4" fmla="*/ 2914991 h 2981157"/>
                <a:gd name="csX5" fmla="*/ 2035941 w 4231799"/>
                <a:gd name="csY5" fmla="*/ 2908132 h 2981157"/>
                <a:gd name="csX6" fmla="*/ 2818860 w 4231799"/>
                <a:gd name="csY6" fmla="*/ 2180671 h 2981157"/>
                <a:gd name="csX7" fmla="*/ 4136205 w 4231799"/>
                <a:gd name="csY7" fmla="*/ 1509245 h 2981157"/>
                <a:gd name="csX8" fmla="*/ 3936912 w 4231799"/>
                <a:gd name="csY8" fmla="*/ 239458 h 2981157"/>
                <a:gd name="csX9" fmla="*/ 2401123 w 4231799"/>
                <a:gd name="csY9" fmla="*/ 46968 h 2981157"/>
                <a:gd name="csX0" fmla="*/ 2353500 w 4184176"/>
                <a:gd name="csY0" fmla="*/ 46966 h 2981155"/>
                <a:gd name="csX1" fmla="*/ 128334 w 4184176"/>
                <a:gd name="csY1" fmla="*/ 150400 h 2981155"/>
                <a:gd name="csX2" fmla="*/ 96973 w 4184176"/>
                <a:gd name="csY2" fmla="*/ 1533112 h 2981155"/>
                <a:gd name="csX3" fmla="*/ 135026 w 4184176"/>
                <a:gd name="csY3" fmla="*/ 2547567 h 2981155"/>
                <a:gd name="csX4" fmla="*/ 803679 w 4184176"/>
                <a:gd name="csY4" fmla="*/ 2914989 h 2981155"/>
                <a:gd name="csX5" fmla="*/ 1988318 w 4184176"/>
                <a:gd name="csY5" fmla="*/ 2908130 h 2981155"/>
                <a:gd name="csX6" fmla="*/ 2771237 w 4184176"/>
                <a:gd name="csY6" fmla="*/ 2180669 h 2981155"/>
                <a:gd name="csX7" fmla="*/ 4088582 w 4184176"/>
                <a:gd name="csY7" fmla="*/ 1509243 h 2981155"/>
                <a:gd name="csX8" fmla="*/ 3889289 w 4184176"/>
                <a:gd name="csY8" fmla="*/ 239456 h 2981155"/>
                <a:gd name="csX9" fmla="*/ 2353500 w 4184176"/>
                <a:gd name="csY9" fmla="*/ 46966 h 2981155"/>
                <a:gd name="csX0" fmla="*/ 2403927 w 4234603"/>
                <a:gd name="csY0" fmla="*/ 42969 h 2977158"/>
                <a:gd name="csX1" fmla="*/ 178761 w 4234603"/>
                <a:gd name="csY1" fmla="*/ 146403 h 2977158"/>
                <a:gd name="csX2" fmla="*/ 147400 w 4234603"/>
                <a:gd name="csY2" fmla="*/ 1529115 h 2977158"/>
                <a:gd name="csX3" fmla="*/ 185453 w 4234603"/>
                <a:gd name="csY3" fmla="*/ 2543570 h 2977158"/>
                <a:gd name="csX4" fmla="*/ 854106 w 4234603"/>
                <a:gd name="csY4" fmla="*/ 2910992 h 2977158"/>
                <a:gd name="csX5" fmla="*/ 2038745 w 4234603"/>
                <a:gd name="csY5" fmla="*/ 2904133 h 2977158"/>
                <a:gd name="csX6" fmla="*/ 2821664 w 4234603"/>
                <a:gd name="csY6" fmla="*/ 2176672 h 2977158"/>
                <a:gd name="csX7" fmla="*/ 4139009 w 4234603"/>
                <a:gd name="csY7" fmla="*/ 1505246 h 2977158"/>
                <a:gd name="csX8" fmla="*/ 3939716 w 4234603"/>
                <a:gd name="csY8" fmla="*/ 235459 h 2977158"/>
                <a:gd name="csX9" fmla="*/ 2403927 w 4234603"/>
                <a:gd name="csY9" fmla="*/ 42969 h 2977158"/>
                <a:gd name="csX0" fmla="*/ 2392711 w 4223387"/>
                <a:gd name="csY0" fmla="*/ 84779 h 3018968"/>
                <a:gd name="csX1" fmla="*/ 167545 w 4223387"/>
                <a:gd name="csY1" fmla="*/ 188213 h 3018968"/>
                <a:gd name="csX2" fmla="*/ 136184 w 4223387"/>
                <a:gd name="csY2" fmla="*/ 1570925 h 3018968"/>
                <a:gd name="csX3" fmla="*/ 174237 w 4223387"/>
                <a:gd name="csY3" fmla="*/ 2585380 h 3018968"/>
                <a:gd name="csX4" fmla="*/ 842890 w 4223387"/>
                <a:gd name="csY4" fmla="*/ 2952802 h 3018968"/>
                <a:gd name="csX5" fmla="*/ 2027529 w 4223387"/>
                <a:gd name="csY5" fmla="*/ 2945943 h 3018968"/>
                <a:gd name="csX6" fmla="*/ 2810448 w 4223387"/>
                <a:gd name="csY6" fmla="*/ 2218482 h 3018968"/>
                <a:gd name="csX7" fmla="*/ 4127793 w 4223387"/>
                <a:gd name="csY7" fmla="*/ 1547056 h 3018968"/>
                <a:gd name="csX8" fmla="*/ 3928500 w 4223387"/>
                <a:gd name="csY8" fmla="*/ 277269 h 3018968"/>
                <a:gd name="csX9" fmla="*/ 2392711 w 4223387"/>
                <a:gd name="csY9" fmla="*/ 84779 h 3018968"/>
                <a:gd name="csX0" fmla="*/ 2217667 w 4226217"/>
                <a:gd name="csY0" fmla="*/ 68076 h 2961145"/>
                <a:gd name="csX1" fmla="*/ 163340 w 4226217"/>
                <a:gd name="csY1" fmla="*/ 130390 h 2961145"/>
                <a:gd name="csX2" fmla="*/ 131979 w 4226217"/>
                <a:gd name="csY2" fmla="*/ 1513102 h 2961145"/>
                <a:gd name="csX3" fmla="*/ 170032 w 4226217"/>
                <a:gd name="csY3" fmla="*/ 2527557 h 2961145"/>
                <a:gd name="csX4" fmla="*/ 838685 w 4226217"/>
                <a:gd name="csY4" fmla="*/ 2894979 h 2961145"/>
                <a:gd name="csX5" fmla="*/ 2023324 w 4226217"/>
                <a:gd name="csY5" fmla="*/ 2888120 h 2961145"/>
                <a:gd name="csX6" fmla="*/ 2806243 w 4226217"/>
                <a:gd name="csY6" fmla="*/ 2160659 h 2961145"/>
                <a:gd name="csX7" fmla="*/ 4123588 w 4226217"/>
                <a:gd name="csY7" fmla="*/ 1489233 h 2961145"/>
                <a:gd name="csX8" fmla="*/ 3924295 w 4226217"/>
                <a:gd name="csY8" fmla="*/ 219446 h 2961145"/>
                <a:gd name="csX9" fmla="*/ 2217667 w 4226217"/>
                <a:gd name="csY9" fmla="*/ 68076 h 2961145"/>
                <a:gd name="csX0" fmla="*/ 2223273 w 4231823"/>
                <a:gd name="csY0" fmla="*/ 184666 h 3077735"/>
                <a:gd name="csX1" fmla="*/ 168946 w 4231823"/>
                <a:gd name="csY1" fmla="*/ 246980 h 3077735"/>
                <a:gd name="csX2" fmla="*/ 137585 w 4231823"/>
                <a:gd name="csY2" fmla="*/ 1629692 h 3077735"/>
                <a:gd name="csX3" fmla="*/ 175638 w 4231823"/>
                <a:gd name="csY3" fmla="*/ 2644147 h 3077735"/>
                <a:gd name="csX4" fmla="*/ 844291 w 4231823"/>
                <a:gd name="csY4" fmla="*/ 3011569 h 3077735"/>
                <a:gd name="csX5" fmla="*/ 2028930 w 4231823"/>
                <a:gd name="csY5" fmla="*/ 3004710 h 3077735"/>
                <a:gd name="csX6" fmla="*/ 2811849 w 4231823"/>
                <a:gd name="csY6" fmla="*/ 2277249 h 3077735"/>
                <a:gd name="csX7" fmla="*/ 4129194 w 4231823"/>
                <a:gd name="csY7" fmla="*/ 1605823 h 3077735"/>
                <a:gd name="csX8" fmla="*/ 3929901 w 4231823"/>
                <a:gd name="csY8" fmla="*/ 336036 h 3077735"/>
                <a:gd name="csX9" fmla="*/ 2223273 w 4231823"/>
                <a:gd name="csY9" fmla="*/ 184666 h 3077735"/>
                <a:gd name="csX0" fmla="*/ 2225344 w 4233894"/>
                <a:gd name="csY0" fmla="*/ 184666 h 3080547"/>
                <a:gd name="csX1" fmla="*/ 171017 w 4233894"/>
                <a:gd name="csY1" fmla="*/ 246980 h 3080547"/>
                <a:gd name="csX2" fmla="*/ 139656 w 4233894"/>
                <a:gd name="csY2" fmla="*/ 1629692 h 3080547"/>
                <a:gd name="csX3" fmla="*/ 228329 w 4233894"/>
                <a:gd name="csY3" fmla="*/ 2592747 h 3080547"/>
                <a:gd name="csX4" fmla="*/ 846362 w 4233894"/>
                <a:gd name="csY4" fmla="*/ 3011569 h 3080547"/>
                <a:gd name="csX5" fmla="*/ 2031001 w 4233894"/>
                <a:gd name="csY5" fmla="*/ 3004710 h 3080547"/>
                <a:gd name="csX6" fmla="*/ 2813920 w 4233894"/>
                <a:gd name="csY6" fmla="*/ 2277249 h 3080547"/>
                <a:gd name="csX7" fmla="*/ 4131265 w 4233894"/>
                <a:gd name="csY7" fmla="*/ 1605823 h 3080547"/>
                <a:gd name="csX8" fmla="*/ 3931972 w 4233894"/>
                <a:gd name="csY8" fmla="*/ 336036 h 3080547"/>
                <a:gd name="csX9" fmla="*/ 2225344 w 4233894"/>
                <a:gd name="csY9" fmla="*/ 184666 h 3080547"/>
                <a:gd name="csX0" fmla="*/ 2225344 w 4233894"/>
                <a:gd name="csY0" fmla="*/ 184666 h 3110097"/>
                <a:gd name="csX1" fmla="*/ 171017 w 4233894"/>
                <a:gd name="csY1" fmla="*/ 246980 h 3110097"/>
                <a:gd name="csX2" fmla="*/ 139656 w 4233894"/>
                <a:gd name="csY2" fmla="*/ 1629692 h 3110097"/>
                <a:gd name="csX3" fmla="*/ 228329 w 4233894"/>
                <a:gd name="csY3" fmla="*/ 2592747 h 3110097"/>
                <a:gd name="csX4" fmla="*/ 972908 w 4233894"/>
                <a:gd name="csY4" fmla="*/ 3062968 h 3110097"/>
                <a:gd name="csX5" fmla="*/ 2031001 w 4233894"/>
                <a:gd name="csY5" fmla="*/ 3004710 h 3110097"/>
                <a:gd name="csX6" fmla="*/ 2813920 w 4233894"/>
                <a:gd name="csY6" fmla="*/ 2277249 h 3110097"/>
                <a:gd name="csX7" fmla="*/ 4131265 w 4233894"/>
                <a:gd name="csY7" fmla="*/ 1605823 h 3110097"/>
                <a:gd name="csX8" fmla="*/ 3931972 w 4233894"/>
                <a:gd name="csY8" fmla="*/ 336036 h 3110097"/>
                <a:gd name="csX9" fmla="*/ 2225344 w 4233894"/>
                <a:gd name="csY9" fmla="*/ 184666 h 3110097"/>
                <a:gd name="csX0" fmla="*/ 2225344 w 4233894"/>
                <a:gd name="csY0" fmla="*/ 184666 h 3075103"/>
                <a:gd name="csX1" fmla="*/ 171017 w 4233894"/>
                <a:gd name="csY1" fmla="*/ 246980 h 3075103"/>
                <a:gd name="csX2" fmla="*/ 139656 w 4233894"/>
                <a:gd name="csY2" fmla="*/ 1629692 h 3075103"/>
                <a:gd name="csX3" fmla="*/ 228329 w 4233894"/>
                <a:gd name="csY3" fmla="*/ 2592747 h 3075103"/>
                <a:gd name="csX4" fmla="*/ 972908 w 4233894"/>
                <a:gd name="csY4" fmla="*/ 3062968 h 3075103"/>
                <a:gd name="csX5" fmla="*/ 2031001 w 4233894"/>
                <a:gd name="csY5" fmla="*/ 3004710 h 3075103"/>
                <a:gd name="csX6" fmla="*/ 2813920 w 4233894"/>
                <a:gd name="csY6" fmla="*/ 2277249 h 3075103"/>
                <a:gd name="csX7" fmla="*/ 4131265 w 4233894"/>
                <a:gd name="csY7" fmla="*/ 1605823 h 3075103"/>
                <a:gd name="csX8" fmla="*/ 3931972 w 4233894"/>
                <a:gd name="csY8" fmla="*/ 336036 h 3075103"/>
                <a:gd name="csX9" fmla="*/ 2225344 w 4233894"/>
                <a:gd name="csY9" fmla="*/ 184666 h 3075103"/>
                <a:gd name="csX0" fmla="*/ 2225344 w 4233894"/>
                <a:gd name="csY0" fmla="*/ 184666 h 3069325"/>
                <a:gd name="csX1" fmla="*/ 171017 w 4233894"/>
                <a:gd name="csY1" fmla="*/ 246980 h 3069325"/>
                <a:gd name="csX2" fmla="*/ 139656 w 4233894"/>
                <a:gd name="csY2" fmla="*/ 1629692 h 3069325"/>
                <a:gd name="csX3" fmla="*/ 228329 w 4233894"/>
                <a:gd name="csY3" fmla="*/ 2592747 h 3069325"/>
                <a:gd name="csX4" fmla="*/ 972908 w 4233894"/>
                <a:gd name="csY4" fmla="*/ 3062968 h 3069325"/>
                <a:gd name="csX5" fmla="*/ 2813920 w 4233894"/>
                <a:gd name="csY5" fmla="*/ 2277249 h 3069325"/>
                <a:gd name="csX6" fmla="*/ 4131265 w 4233894"/>
                <a:gd name="csY6" fmla="*/ 1605823 h 3069325"/>
                <a:gd name="csX7" fmla="*/ 3931972 w 4233894"/>
                <a:gd name="csY7" fmla="*/ 336036 h 3069325"/>
                <a:gd name="csX8" fmla="*/ 2225344 w 4233894"/>
                <a:gd name="csY8" fmla="*/ 184666 h 3069325"/>
                <a:gd name="csX0" fmla="*/ 2225344 w 4233894"/>
                <a:gd name="csY0" fmla="*/ 184666 h 3049110"/>
                <a:gd name="csX1" fmla="*/ 171017 w 4233894"/>
                <a:gd name="csY1" fmla="*/ 246980 h 3049110"/>
                <a:gd name="csX2" fmla="*/ 139656 w 4233894"/>
                <a:gd name="csY2" fmla="*/ 1629692 h 3049110"/>
                <a:gd name="csX3" fmla="*/ 228329 w 4233894"/>
                <a:gd name="csY3" fmla="*/ 2592747 h 3049110"/>
                <a:gd name="csX4" fmla="*/ 1358877 w 4233894"/>
                <a:gd name="csY4" fmla="*/ 3042407 h 3049110"/>
                <a:gd name="csX5" fmla="*/ 2813920 w 4233894"/>
                <a:gd name="csY5" fmla="*/ 2277249 h 3049110"/>
                <a:gd name="csX6" fmla="*/ 4131265 w 4233894"/>
                <a:gd name="csY6" fmla="*/ 1605823 h 3049110"/>
                <a:gd name="csX7" fmla="*/ 3931972 w 4233894"/>
                <a:gd name="csY7" fmla="*/ 336036 h 3049110"/>
                <a:gd name="csX8" fmla="*/ 2225344 w 4233894"/>
                <a:gd name="csY8" fmla="*/ 184666 h 3049110"/>
                <a:gd name="csX0" fmla="*/ 2225344 w 4254848"/>
                <a:gd name="csY0" fmla="*/ 184666 h 3046697"/>
                <a:gd name="csX1" fmla="*/ 171017 w 4254848"/>
                <a:gd name="csY1" fmla="*/ 246980 h 3046697"/>
                <a:gd name="csX2" fmla="*/ 139656 w 4254848"/>
                <a:gd name="csY2" fmla="*/ 1629692 h 3046697"/>
                <a:gd name="csX3" fmla="*/ 228329 w 4254848"/>
                <a:gd name="csY3" fmla="*/ 2592747 h 3046697"/>
                <a:gd name="csX4" fmla="*/ 1358877 w 4254848"/>
                <a:gd name="csY4" fmla="*/ 3042407 h 3046697"/>
                <a:gd name="csX5" fmla="*/ 2529189 w 4254848"/>
                <a:gd name="csY5" fmla="*/ 2349210 h 3046697"/>
                <a:gd name="csX6" fmla="*/ 4131265 w 4254848"/>
                <a:gd name="csY6" fmla="*/ 1605823 h 3046697"/>
                <a:gd name="csX7" fmla="*/ 3931972 w 4254848"/>
                <a:gd name="csY7" fmla="*/ 336036 h 3046697"/>
                <a:gd name="csX8" fmla="*/ 2225344 w 4254848"/>
                <a:gd name="csY8" fmla="*/ 184666 h 3046697"/>
                <a:gd name="csX0" fmla="*/ 2226538 w 4249450"/>
                <a:gd name="csY0" fmla="*/ 7217 h 3044011"/>
                <a:gd name="csX1" fmla="*/ 165884 w 4249450"/>
                <a:gd name="csY1" fmla="*/ 244292 h 3044011"/>
                <a:gd name="csX2" fmla="*/ 134523 w 4249450"/>
                <a:gd name="csY2" fmla="*/ 1627004 h 3044011"/>
                <a:gd name="csX3" fmla="*/ 223196 w 4249450"/>
                <a:gd name="csY3" fmla="*/ 2590059 h 3044011"/>
                <a:gd name="csX4" fmla="*/ 1353744 w 4249450"/>
                <a:gd name="csY4" fmla="*/ 3039719 h 3044011"/>
                <a:gd name="csX5" fmla="*/ 2524056 w 4249450"/>
                <a:gd name="csY5" fmla="*/ 2346522 h 3044011"/>
                <a:gd name="csX6" fmla="*/ 4126132 w 4249450"/>
                <a:gd name="csY6" fmla="*/ 1603135 h 3044011"/>
                <a:gd name="csX7" fmla="*/ 3926839 w 4249450"/>
                <a:gd name="csY7" fmla="*/ 333348 h 3044011"/>
                <a:gd name="csX8" fmla="*/ 2226538 w 4249450"/>
                <a:gd name="csY8" fmla="*/ 7217 h 3044011"/>
                <a:gd name="csX0" fmla="*/ 2223739 w 4246651"/>
                <a:gd name="csY0" fmla="*/ 84884 h 3121677"/>
                <a:gd name="csX1" fmla="*/ 163085 w 4246651"/>
                <a:gd name="csY1" fmla="*/ 321959 h 3121677"/>
                <a:gd name="csX2" fmla="*/ 131724 w 4246651"/>
                <a:gd name="csY2" fmla="*/ 1704671 h 3121677"/>
                <a:gd name="csX3" fmla="*/ 220397 w 4246651"/>
                <a:gd name="csY3" fmla="*/ 2667726 h 3121677"/>
                <a:gd name="csX4" fmla="*/ 1350945 w 4246651"/>
                <a:gd name="csY4" fmla="*/ 3117386 h 3121677"/>
                <a:gd name="csX5" fmla="*/ 2521257 w 4246651"/>
                <a:gd name="csY5" fmla="*/ 2424189 h 3121677"/>
                <a:gd name="csX6" fmla="*/ 4123333 w 4246651"/>
                <a:gd name="csY6" fmla="*/ 1680802 h 3121677"/>
                <a:gd name="csX7" fmla="*/ 3924040 w 4246651"/>
                <a:gd name="csY7" fmla="*/ 411015 h 3121677"/>
                <a:gd name="csX8" fmla="*/ 2223739 w 4246651"/>
                <a:gd name="csY8" fmla="*/ 84884 h 3121677"/>
                <a:gd name="csX0" fmla="*/ 2225058 w 4247970"/>
                <a:gd name="csY0" fmla="*/ 84884 h 3123256"/>
                <a:gd name="csX1" fmla="*/ 164404 w 4247970"/>
                <a:gd name="csY1" fmla="*/ 321959 h 3123256"/>
                <a:gd name="csX2" fmla="*/ 133043 w 4247970"/>
                <a:gd name="csY2" fmla="*/ 1704671 h 3123256"/>
                <a:gd name="csX3" fmla="*/ 253352 w 4247970"/>
                <a:gd name="csY3" fmla="*/ 2698566 h 3123256"/>
                <a:gd name="csX4" fmla="*/ 1352264 w 4247970"/>
                <a:gd name="csY4" fmla="*/ 3117386 h 3123256"/>
                <a:gd name="csX5" fmla="*/ 2522576 w 4247970"/>
                <a:gd name="csY5" fmla="*/ 2424189 h 3123256"/>
                <a:gd name="csX6" fmla="*/ 4124652 w 4247970"/>
                <a:gd name="csY6" fmla="*/ 1680802 h 3123256"/>
                <a:gd name="csX7" fmla="*/ 3925359 w 4247970"/>
                <a:gd name="csY7" fmla="*/ 411015 h 3123256"/>
                <a:gd name="csX8" fmla="*/ 2225058 w 4247970"/>
                <a:gd name="csY8" fmla="*/ 84884 h 3123256"/>
                <a:gd name="csX0" fmla="*/ 2225058 w 4247970"/>
                <a:gd name="csY0" fmla="*/ 84884 h 3133820"/>
                <a:gd name="csX1" fmla="*/ 164404 w 4247970"/>
                <a:gd name="csY1" fmla="*/ 321959 h 3133820"/>
                <a:gd name="csX2" fmla="*/ 133043 w 4247970"/>
                <a:gd name="csY2" fmla="*/ 1704671 h 3133820"/>
                <a:gd name="csX3" fmla="*/ 253352 w 4247970"/>
                <a:gd name="csY3" fmla="*/ 2698566 h 3133820"/>
                <a:gd name="csX4" fmla="*/ 1352264 w 4247970"/>
                <a:gd name="csY4" fmla="*/ 3117386 h 3133820"/>
                <a:gd name="csX5" fmla="*/ 2522576 w 4247970"/>
                <a:gd name="csY5" fmla="*/ 2424189 h 3133820"/>
                <a:gd name="csX6" fmla="*/ 4124652 w 4247970"/>
                <a:gd name="csY6" fmla="*/ 1680802 h 3133820"/>
                <a:gd name="csX7" fmla="*/ 3925359 w 4247970"/>
                <a:gd name="csY7" fmla="*/ 411015 h 3133820"/>
                <a:gd name="csX8" fmla="*/ 2225058 w 4247970"/>
                <a:gd name="csY8" fmla="*/ 84884 h 3133820"/>
                <a:gd name="csX0" fmla="*/ 2230767 w 4253679"/>
                <a:gd name="csY0" fmla="*/ 84884 h 3191666"/>
                <a:gd name="csX1" fmla="*/ 170113 w 4253679"/>
                <a:gd name="csY1" fmla="*/ 321959 h 3191666"/>
                <a:gd name="csX2" fmla="*/ 138752 w 4253679"/>
                <a:gd name="csY2" fmla="*/ 1704671 h 3191666"/>
                <a:gd name="csX3" fmla="*/ 391936 w 4253679"/>
                <a:gd name="csY3" fmla="*/ 2873328 h 3191666"/>
                <a:gd name="csX4" fmla="*/ 1357973 w 4253679"/>
                <a:gd name="csY4" fmla="*/ 3117386 h 3191666"/>
                <a:gd name="csX5" fmla="*/ 2528285 w 4253679"/>
                <a:gd name="csY5" fmla="*/ 2424189 h 3191666"/>
                <a:gd name="csX6" fmla="*/ 4130361 w 4253679"/>
                <a:gd name="csY6" fmla="*/ 1680802 h 3191666"/>
                <a:gd name="csX7" fmla="*/ 3931068 w 4253679"/>
                <a:gd name="csY7" fmla="*/ 411015 h 3191666"/>
                <a:gd name="csX8" fmla="*/ 2230767 w 4253679"/>
                <a:gd name="csY8" fmla="*/ 84884 h 3191666"/>
                <a:gd name="csX0" fmla="*/ 2230767 w 4253679"/>
                <a:gd name="csY0" fmla="*/ 84884 h 3148444"/>
                <a:gd name="csX1" fmla="*/ 170113 w 4253679"/>
                <a:gd name="csY1" fmla="*/ 321959 h 3148444"/>
                <a:gd name="csX2" fmla="*/ 138752 w 4253679"/>
                <a:gd name="csY2" fmla="*/ 1704671 h 3148444"/>
                <a:gd name="csX3" fmla="*/ 391936 w 4253679"/>
                <a:gd name="csY3" fmla="*/ 2873328 h 3148444"/>
                <a:gd name="csX4" fmla="*/ 1357973 w 4253679"/>
                <a:gd name="csY4" fmla="*/ 3117386 h 3148444"/>
                <a:gd name="csX5" fmla="*/ 2528285 w 4253679"/>
                <a:gd name="csY5" fmla="*/ 2424189 h 3148444"/>
                <a:gd name="csX6" fmla="*/ 4130361 w 4253679"/>
                <a:gd name="csY6" fmla="*/ 1680802 h 3148444"/>
                <a:gd name="csX7" fmla="*/ 3931068 w 4253679"/>
                <a:gd name="csY7" fmla="*/ 411015 h 3148444"/>
                <a:gd name="csX8" fmla="*/ 2230767 w 4253679"/>
                <a:gd name="csY8" fmla="*/ 84884 h 3148444"/>
                <a:gd name="csX0" fmla="*/ 2230767 w 4192392"/>
                <a:gd name="csY0" fmla="*/ 84884 h 3121314"/>
                <a:gd name="csX1" fmla="*/ 170113 w 4192392"/>
                <a:gd name="csY1" fmla="*/ 321959 h 3121314"/>
                <a:gd name="csX2" fmla="*/ 138752 w 4192392"/>
                <a:gd name="csY2" fmla="*/ 1704671 h 3121314"/>
                <a:gd name="csX3" fmla="*/ 391936 w 4192392"/>
                <a:gd name="csY3" fmla="*/ 2873328 h 3121314"/>
                <a:gd name="csX4" fmla="*/ 1357973 w 4192392"/>
                <a:gd name="csY4" fmla="*/ 3117386 h 3121314"/>
                <a:gd name="csX5" fmla="*/ 3363497 w 4192392"/>
                <a:gd name="csY5" fmla="*/ 2814832 h 3121314"/>
                <a:gd name="csX6" fmla="*/ 4130361 w 4192392"/>
                <a:gd name="csY6" fmla="*/ 1680802 h 3121314"/>
                <a:gd name="csX7" fmla="*/ 3931068 w 4192392"/>
                <a:gd name="csY7" fmla="*/ 411015 h 3121314"/>
                <a:gd name="csX8" fmla="*/ 2230767 w 4192392"/>
                <a:gd name="csY8" fmla="*/ 84884 h 3121314"/>
                <a:gd name="csX0" fmla="*/ 2230767 w 4174947"/>
                <a:gd name="csY0" fmla="*/ 84884 h 3122984"/>
                <a:gd name="csX1" fmla="*/ 170113 w 4174947"/>
                <a:gd name="csY1" fmla="*/ 321959 h 3122984"/>
                <a:gd name="csX2" fmla="*/ 138752 w 4174947"/>
                <a:gd name="csY2" fmla="*/ 1704671 h 3122984"/>
                <a:gd name="csX3" fmla="*/ 391936 w 4174947"/>
                <a:gd name="csY3" fmla="*/ 2873328 h 3122984"/>
                <a:gd name="csX4" fmla="*/ 1357973 w 4174947"/>
                <a:gd name="csY4" fmla="*/ 3117386 h 3122984"/>
                <a:gd name="csX5" fmla="*/ 3603936 w 4174947"/>
                <a:gd name="csY5" fmla="*/ 2917634 h 3122984"/>
                <a:gd name="csX6" fmla="*/ 4130361 w 4174947"/>
                <a:gd name="csY6" fmla="*/ 1680802 h 3122984"/>
                <a:gd name="csX7" fmla="*/ 3931068 w 4174947"/>
                <a:gd name="csY7" fmla="*/ 411015 h 3122984"/>
                <a:gd name="csX8" fmla="*/ 2230767 w 4174947"/>
                <a:gd name="csY8" fmla="*/ 84884 h 3122984"/>
                <a:gd name="csX0" fmla="*/ 2230767 w 4138125"/>
                <a:gd name="csY0" fmla="*/ 84884 h 3126349"/>
                <a:gd name="csX1" fmla="*/ 170113 w 4138125"/>
                <a:gd name="csY1" fmla="*/ 321959 h 3126349"/>
                <a:gd name="csX2" fmla="*/ 138752 w 4138125"/>
                <a:gd name="csY2" fmla="*/ 1704671 h 3126349"/>
                <a:gd name="csX3" fmla="*/ 391936 w 4138125"/>
                <a:gd name="csY3" fmla="*/ 2873328 h 3126349"/>
                <a:gd name="csX4" fmla="*/ 1357973 w 4138125"/>
                <a:gd name="csY4" fmla="*/ 3117386 h 3126349"/>
                <a:gd name="csX5" fmla="*/ 3603936 w 4138125"/>
                <a:gd name="csY5" fmla="*/ 2917634 h 3126349"/>
                <a:gd name="csX6" fmla="*/ 4073415 w 4138125"/>
                <a:gd name="csY6" fmla="*/ 1567720 h 3126349"/>
                <a:gd name="csX7" fmla="*/ 3931068 w 4138125"/>
                <a:gd name="csY7" fmla="*/ 411015 h 3126349"/>
                <a:gd name="csX8" fmla="*/ 2230767 w 4138125"/>
                <a:gd name="csY8" fmla="*/ 84884 h 3126349"/>
                <a:gd name="csX0" fmla="*/ 2230767 w 4125198"/>
                <a:gd name="csY0" fmla="*/ 84884 h 3129739"/>
                <a:gd name="csX1" fmla="*/ 170113 w 4125198"/>
                <a:gd name="csY1" fmla="*/ 321959 h 3129739"/>
                <a:gd name="csX2" fmla="*/ 138752 w 4125198"/>
                <a:gd name="csY2" fmla="*/ 1704671 h 3129739"/>
                <a:gd name="csX3" fmla="*/ 391936 w 4125198"/>
                <a:gd name="csY3" fmla="*/ 2873328 h 3129739"/>
                <a:gd name="csX4" fmla="*/ 1357973 w 4125198"/>
                <a:gd name="csY4" fmla="*/ 3117386 h 3129739"/>
                <a:gd name="csX5" fmla="*/ 3806412 w 4125198"/>
                <a:gd name="csY5" fmla="*/ 2927913 h 3129739"/>
                <a:gd name="csX6" fmla="*/ 4073415 w 4125198"/>
                <a:gd name="csY6" fmla="*/ 1567720 h 3129739"/>
                <a:gd name="csX7" fmla="*/ 3931068 w 4125198"/>
                <a:gd name="csY7" fmla="*/ 411015 h 3129739"/>
                <a:gd name="csX8" fmla="*/ 2230767 w 4125198"/>
                <a:gd name="csY8" fmla="*/ 84884 h 3129739"/>
                <a:gd name="csX0" fmla="*/ 2230767 w 4125198"/>
                <a:gd name="csY0" fmla="*/ 77524 h 3122377"/>
                <a:gd name="csX1" fmla="*/ 170113 w 4125198"/>
                <a:gd name="csY1" fmla="*/ 314599 h 3122377"/>
                <a:gd name="csX2" fmla="*/ 138752 w 4125198"/>
                <a:gd name="csY2" fmla="*/ 1697311 h 3122377"/>
                <a:gd name="csX3" fmla="*/ 391936 w 4125198"/>
                <a:gd name="csY3" fmla="*/ 2865968 h 3122377"/>
                <a:gd name="csX4" fmla="*/ 1357973 w 4125198"/>
                <a:gd name="csY4" fmla="*/ 3110026 h 3122377"/>
                <a:gd name="csX5" fmla="*/ 3806412 w 4125198"/>
                <a:gd name="csY5" fmla="*/ 2920553 h 3122377"/>
                <a:gd name="csX6" fmla="*/ 4073415 w 4125198"/>
                <a:gd name="csY6" fmla="*/ 1560360 h 3122377"/>
                <a:gd name="csX7" fmla="*/ 3931068 w 4125198"/>
                <a:gd name="csY7" fmla="*/ 280293 h 3122377"/>
                <a:gd name="csX8" fmla="*/ 2230767 w 4125198"/>
                <a:gd name="csY8" fmla="*/ 77524 h 3122377"/>
                <a:gd name="csX0" fmla="*/ 2230767 w 4404555"/>
                <a:gd name="csY0" fmla="*/ 77524 h 3125788"/>
                <a:gd name="csX1" fmla="*/ 170113 w 4404555"/>
                <a:gd name="csY1" fmla="*/ 314599 h 3125788"/>
                <a:gd name="csX2" fmla="*/ 138752 w 4404555"/>
                <a:gd name="csY2" fmla="*/ 1697311 h 3125788"/>
                <a:gd name="csX3" fmla="*/ 391936 w 4404555"/>
                <a:gd name="csY3" fmla="*/ 2865968 h 3125788"/>
                <a:gd name="csX4" fmla="*/ 1357973 w 4404555"/>
                <a:gd name="csY4" fmla="*/ 3110026 h 3125788"/>
                <a:gd name="csX5" fmla="*/ 3806412 w 4404555"/>
                <a:gd name="csY5" fmla="*/ 2920553 h 3125788"/>
                <a:gd name="csX6" fmla="*/ 4402437 w 4404555"/>
                <a:gd name="csY6" fmla="*/ 1478119 h 3125788"/>
                <a:gd name="csX7" fmla="*/ 3931068 w 4404555"/>
                <a:gd name="csY7" fmla="*/ 280293 h 3125788"/>
                <a:gd name="csX8" fmla="*/ 2230767 w 4404555"/>
                <a:gd name="csY8" fmla="*/ 77524 h 3125788"/>
                <a:gd name="csX0" fmla="*/ 2230767 w 4404555"/>
                <a:gd name="csY0" fmla="*/ 70329 h 3118593"/>
                <a:gd name="csX1" fmla="*/ 170113 w 4404555"/>
                <a:gd name="csY1" fmla="*/ 307404 h 3118593"/>
                <a:gd name="csX2" fmla="*/ 138752 w 4404555"/>
                <a:gd name="csY2" fmla="*/ 1690116 h 3118593"/>
                <a:gd name="csX3" fmla="*/ 391936 w 4404555"/>
                <a:gd name="csY3" fmla="*/ 2858773 h 3118593"/>
                <a:gd name="csX4" fmla="*/ 1357973 w 4404555"/>
                <a:gd name="csY4" fmla="*/ 3102831 h 3118593"/>
                <a:gd name="csX5" fmla="*/ 3806412 w 4404555"/>
                <a:gd name="csY5" fmla="*/ 2913358 h 3118593"/>
                <a:gd name="csX6" fmla="*/ 4402437 w 4404555"/>
                <a:gd name="csY6" fmla="*/ 1470924 h 3118593"/>
                <a:gd name="csX7" fmla="*/ 3931068 w 4404555"/>
                <a:gd name="csY7" fmla="*/ 149737 h 3118593"/>
                <a:gd name="csX8" fmla="*/ 2230767 w 4404555"/>
                <a:gd name="csY8" fmla="*/ 70329 h 3118593"/>
                <a:gd name="csX0" fmla="*/ 2230767 w 4404555"/>
                <a:gd name="csY0" fmla="*/ 70327 h 3159894"/>
                <a:gd name="csX1" fmla="*/ 170113 w 4404555"/>
                <a:gd name="csY1" fmla="*/ 307402 h 3159894"/>
                <a:gd name="csX2" fmla="*/ 138752 w 4404555"/>
                <a:gd name="csY2" fmla="*/ 1690114 h 3159894"/>
                <a:gd name="csX3" fmla="*/ 391936 w 4404555"/>
                <a:gd name="csY3" fmla="*/ 2858771 h 3159894"/>
                <a:gd name="csX4" fmla="*/ 1440228 w 4404555"/>
                <a:gd name="csY4" fmla="*/ 3154228 h 3159894"/>
                <a:gd name="csX5" fmla="*/ 3806412 w 4404555"/>
                <a:gd name="csY5" fmla="*/ 2913356 h 3159894"/>
                <a:gd name="csX6" fmla="*/ 4402437 w 4404555"/>
                <a:gd name="csY6" fmla="*/ 1470922 h 3159894"/>
                <a:gd name="csX7" fmla="*/ 3931068 w 4404555"/>
                <a:gd name="csY7" fmla="*/ 149735 h 3159894"/>
                <a:gd name="csX8" fmla="*/ 2230767 w 4404555"/>
                <a:gd name="csY8" fmla="*/ 70327 h 3159894"/>
                <a:gd name="csX0" fmla="*/ 2228562 w 4402350"/>
                <a:gd name="csY0" fmla="*/ 70327 h 3159892"/>
                <a:gd name="csX1" fmla="*/ 167908 w 4402350"/>
                <a:gd name="csY1" fmla="*/ 307402 h 3159892"/>
                <a:gd name="csX2" fmla="*/ 136547 w 4402350"/>
                <a:gd name="csY2" fmla="*/ 1690114 h 3159892"/>
                <a:gd name="csX3" fmla="*/ 339112 w 4402350"/>
                <a:gd name="csY3" fmla="*/ 2858771 h 3159892"/>
                <a:gd name="csX4" fmla="*/ 1438023 w 4402350"/>
                <a:gd name="csY4" fmla="*/ 3154228 h 3159892"/>
                <a:gd name="csX5" fmla="*/ 3804207 w 4402350"/>
                <a:gd name="csY5" fmla="*/ 2913356 h 3159892"/>
                <a:gd name="csX6" fmla="*/ 4400232 w 4402350"/>
                <a:gd name="csY6" fmla="*/ 1470922 h 3159892"/>
                <a:gd name="csX7" fmla="*/ 3928863 w 4402350"/>
                <a:gd name="csY7" fmla="*/ 149735 h 3159892"/>
                <a:gd name="csX8" fmla="*/ 2228562 w 4402350"/>
                <a:gd name="csY8" fmla="*/ 70327 h 3159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02350" h="3159892">
                  <a:moveTo>
                    <a:pt x="2228562" y="70327"/>
                  </a:moveTo>
                  <a:cubicBezTo>
                    <a:pt x="1601736" y="96605"/>
                    <a:pt x="510249" y="-219563"/>
                    <a:pt x="167908" y="307402"/>
                  </a:cubicBezTo>
                  <a:cubicBezTo>
                    <a:pt x="-174433" y="834367"/>
                    <a:pt x="108013" y="1264886"/>
                    <a:pt x="136547" y="1690114"/>
                  </a:cubicBezTo>
                  <a:cubicBezTo>
                    <a:pt x="165081" y="2115342"/>
                    <a:pt x="122199" y="2614752"/>
                    <a:pt x="339112" y="2858771"/>
                  </a:cubicBezTo>
                  <a:cubicBezTo>
                    <a:pt x="556025" y="3102790"/>
                    <a:pt x="860507" y="3145131"/>
                    <a:pt x="1438023" y="3154228"/>
                  </a:cubicBezTo>
                  <a:cubicBezTo>
                    <a:pt x="2015539" y="3163325"/>
                    <a:pt x="3310506" y="3193907"/>
                    <a:pt x="3804207" y="2913356"/>
                  </a:cubicBezTo>
                  <a:cubicBezTo>
                    <a:pt x="4297908" y="2632805"/>
                    <a:pt x="4379456" y="1931525"/>
                    <a:pt x="4400232" y="1470922"/>
                  </a:cubicBezTo>
                  <a:cubicBezTo>
                    <a:pt x="4421008" y="1010319"/>
                    <a:pt x="4290808" y="383167"/>
                    <a:pt x="3928863" y="149735"/>
                  </a:cubicBezTo>
                  <a:cubicBezTo>
                    <a:pt x="3566918" y="-83697"/>
                    <a:pt x="2855388" y="44049"/>
                    <a:pt x="2228562" y="70327"/>
                  </a:cubicBezTo>
                  <a:close/>
                </a:path>
              </a:pathLst>
            </a:custGeom>
            <a:solidFill>
              <a:srgbClr val="8F0FD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96000" rIns="288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7" name="Frihandsfigur: Form 16">
              <a:extLst>
                <a:ext uri="{FF2B5EF4-FFF2-40B4-BE49-F238E27FC236}">
                  <a16:creationId xmlns:a16="http://schemas.microsoft.com/office/drawing/2014/main" id="{5F9E2DFA-389F-427F-033B-B1F45E3B65C4}"/>
                </a:ext>
              </a:extLst>
            </p:cNvPr>
            <p:cNvSpPr/>
            <p:nvPr/>
          </p:nvSpPr>
          <p:spPr>
            <a:xfrm>
              <a:off x="5959799" y="4165162"/>
              <a:ext cx="4677990" cy="2066678"/>
            </a:xfrm>
            <a:custGeom>
              <a:avLst/>
              <a:gdLst>
                <a:gd name="connsiteX0" fmla="*/ 2134060 w 4860072"/>
                <a:gd name="connsiteY0" fmla="*/ 285224 h 2242954"/>
                <a:gd name="connsiteX1" fmla="*/ 594820 w 4860072"/>
                <a:gd name="connsiteY1" fmla="*/ 26144 h 2242954"/>
                <a:gd name="connsiteX2" fmla="*/ 460 w 4860072"/>
                <a:gd name="connsiteY2" fmla="*/ 1001504 h 2242954"/>
                <a:gd name="connsiteX3" fmla="*/ 671020 w 4860072"/>
                <a:gd name="connsiteY3" fmla="*/ 2098784 h 2242954"/>
                <a:gd name="connsiteX4" fmla="*/ 2515060 w 4860072"/>
                <a:gd name="connsiteY4" fmla="*/ 1870184 h 2242954"/>
                <a:gd name="connsiteX5" fmla="*/ 4145740 w 4860072"/>
                <a:gd name="connsiteY5" fmla="*/ 2220704 h 2242954"/>
                <a:gd name="connsiteX6" fmla="*/ 4694380 w 4860072"/>
                <a:gd name="connsiteY6" fmla="*/ 1108184 h 2242954"/>
                <a:gd name="connsiteX7" fmla="*/ 4648660 w 4860072"/>
                <a:gd name="connsiteY7" fmla="*/ 422384 h 2242954"/>
                <a:gd name="connsiteX8" fmla="*/ 2316940 w 4860072"/>
                <a:gd name="connsiteY8" fmla="*/ 346184 h 2242954"/>
                <a:gd name="connsiteX9" fmla="*/ 2134060 w 4860072"/>
                <a:gd name="connsiteY9" fmla="*/ 285224 h 2242954"/>
                <a:gd name="connsiteX0" fmla="*/ 2134060 w 4860072"/>
                <a:gd name="connsiteY0" fmla="*/ 286002 h 2243732"/>
                <a:gd name="connsiteX1" fmla="*/ 594820 w 4860072"/>
                <a:gd name="connsiteY1" fmla="*/ 26922 h 2243732"/>
                <a:gd name="connsiteX2" fmla="*/ 460 w 4860072"/>
                <a:gd name="connsiteY2" fmla="*/ 1002282 h 2243732"/>
                <a:gd name="connsiteX3" fmla="*/ 671020 w 4860072"/>
                <a:gd name="connsiteY3" fmla="*/ 2099562 h 2243732"/>
                <a:gd name="connsiteX4" fmla="*/ 2515060 w 4860072"/>
                <a:gd name="connsiteY4" fmla="*/ 1870962 h 2243732"/>
                <a:gd name="connsiteX5" fmla="*/ 4145740 w 4860072"/>
                <a:gd name="connsiteY5" fmla="*/ 2221482 h 2243732"/>
                <a:gd name="connsiteX6" fmla="*/ 4694380 w 4860072"/>
                <a:gd name="connsiteY6" fmla="*/ 1108962 h 2243732"/>
                <a:gd name="connsiteX7" fmla="*/ 4648660 w 4860072"/>
                <a:gd name="connsiteY7" fmla="*/ 423162 h 2243732"/>
                <a:gd name="connsiteX8" fmla="*/ 2134060 w 4860072"/>
                <a:gd name="connsiteY8" fmla="*/ 286002 h 2243732"/>
                <a:gd name="connsiteX0" fmla="*/ 2134060 w 4790530"/>
                <a:gd name="connsiteY0" fmla="*/ 286002 h 2243732"/>
                <a:gd name="connsiteX1" fmla="*/ 594820 w 4790530"/>
                <a:gd name="connsiteY1" fmla="*/ 26922 h 2243732"/>
                <a:gd name="connsiteX2" fmla="*/ 460 w 4790530"/>
                <a:gd name="connsiteY2" fmla="*/ 1002282 h 2243732"/>
                <a:gd name="connsiteX3" fmla="*/ 671020 w 4790530"/>
                <a:gd name="connsiteY3" fmla="*/ 2099562 h 2243732"/>
                <a:gd name="connsiteX4" fmla="*/ 2515060 w 4790530"/>
                <a:gd name="connsiteY4" fmla="*/ 1870962 h 2243732"/>
                <a:gd name="connsiteX5" fmla="*/ 4145740 w 4790530"/>
                <a:gd name="connsiteY5" fmla="*/ 2221482 h 2243732"/>
                <a:gd name="connsiteX6" fmla="*/ 4694380 w 4790530"/>
                <a:gd name="connsiteY6" fmla="*/ 1108962 h 2243732"/>
                <a:gd name="connsiteX7" fmla="*/ 4648660 w 4790530"/>
                <a:gd name="connsiteY7" fmla="*/ 423162 h 2243732"/>
                <a:gd name="connsiteX8" fmla="*/ 3307540 w 4790530"/>
                <a:gd name="connsiteY8" fmla="*/ 302298 h 2243732"/>
                <a:gd name="connsiteX9" fmla="*/ 2134060 w 4790530"/>
                <a:gd name="connsiteY9" fmla="*/ 286002 h 2243732"/>
                <a:gd name="connsiteX0" fmla="*/ 2134060 w 4790530"/>
                <a:gd name="connsiteY0" fmla="*/ 674147 h 2631877"/>
                <a:gd name="connsiteX1" fmla="*/ 594820 w 4790530"/>
                <a:gd name="connsiteY1" fmla="*/ 415067 h 2631877"/>
                <a:gd name="connsiteX2" fmla="*/ 460 w 4790530"/>
                <a:gd name="connsiteY2" fmla="*/ 1390427 h 2631877"/>
                <a:gd name="connsiteX3" fmla="*/ 671020 w 4790530"/>
                <a:gd name="connsiteY3" fmla="*/ 2487707 h 2631877"/>
                <a:gd name="connsiteX4" fmla="*/ 2515060 w 4790530"/>
                <a:gd name="connsiteY4" fmla="*/ 2259107 h 2631877"/>
                <a:gd name="connsiteX5" fmla="*/ 4145740 w 4790530"/>
                <a:gd name="connsiteY5" fmla="*/ 2609627 h 2631877"/>
                <a:gd name="connsiteX6" fmla="*/ 4694380 w 4790530"/>
                <a:gd name="connsiteY6" fmla="*/ 1497107 h 2631877"/>
                <a:gd name="connsiteX7" fmla="*/ 4648660 w 4790530"/>
                <a:gd name="connsiteY7" fmla="*/ 811307 h 2631877"/>
                <a:gd name="connsiteX8" fmla="*/ 3840940 w 4790530"/>
                <a:gd name="connsiteY8" fmla="*/ 609 h 2631877"/>
                <a:gd name="connsiteX9" fmla="*/ 2134060 w 4790530"/>
                <a:gd name="connsiteY9" fmla="*/ 674147 h 2631877"/>
                <a:gd name="connsiteX0" fmla="*/ 1966377 w 4790487"/>
                <a:gd name="connsiteY0" fmla="*/ 13006 h 2825531"/>
                <a:gd name="connsiteX1" fmla="*/ 594777 w 4790487"/>
                <a:gd name="connsiteY1" fmla="*/ 608721 h 2825531"/>
                <a:gd name="connsiteX2" fmla="*/ 417 w 4790487"/>
                <a:gd name="connsiteY2" fmla="*/ 1584081 h 2825531"/>
                <a:gd name="connsiteX3" fmla="*/ 670977 w 4790487"/>
                <a:gd name="connsiteY3" fmla="*/ 2681361 h 2825531"/>
                <a:gd name="connsiteX4" fmla="*/ 2515017 w 4790487"/>
                <a:gd name="connsiteY4" fmla="*/ 2452761 h 2825531"/>
                <a:gd name="connsiteX5" fmla="*/ 4145697 w 4790487"/>
                <a:gd name="connsiteY5" fmla="*/ 2803281 h 2825531"/>
                <a:gd name="connsiteX6" fmla="*/ 4694337 w 4790487"/>
                <a:gd name="connsiteY6" fmla="*/ 1690761 h 2825531"/>
                <a:gd name="connsiteX7" fmla="*/ 4648617 w 4790487"/>
                <a:gd name="connsiteY7" fmla="*/ 1004961 h 2825531"/>
                <a:gd name="connsiteX8" fmla="*/ 3840897 w 4790487"/>
                <a:gd name="connsiteY8" fmla="*/ 194263 h 2825531"/>
                <a:gd name="connsiteX9" fmla="*/ 1966377 w 4790487"/>
                <a:gd name="connsiteY9" fmla="*/ 13006 h 2825531"/>
                <a:gd name="connsiteX0" fmla="*/ 1966377 w 4701195"/>
                <a:gd name="connsiteY0" fmla="*/ 46744 h 2859269"/>
                <a:gd name="connsiteX1" fmla="*/ 594777 w 4701195"/>
                <a:gd name="connsiteY1" fmla="*/ 642459 h 2859269"/>
                <a:gd name="connsiteX2" fmla="*/ 417 w 4701195"/>
                <a:gd name="connsiteY2" fmla="*/ 1617819 h 2859269"/>
                <a:gd name="connsiteX3" fmla="*/ 670977 w 4701195"/>
                <a:gd name="connsiteY3" fmla="*/ 2715099 h 2859269"/>
                <a:gd name="connsiteX4" fmla="*/ 2515017 w 4701195"/>
                <a:gd name="connsiteY4" fmla="*/ 2486499 h 2859269"/>
                <a:gd name="connsiteX5" fmla="*/ 4145697 w 4701195"/>
                <a:gd name="connsiteY5" fmla="*/ 2837019 h 2859269"/>
                <a:gd name="connsiteX6" fmla="*/ 4694337 w 4701195"/>
                <a:gd name="connsiteY6" fmla="*/ 1724499 h 2859269"/>
                <a:gd name="connsiteX7" fmla="*/ 3840897 w 4701195"/>
                <a:gd name="connsiteY7" fmla="*/ 228001 h 2859269"/>
                <a:gd name="connsiteX8" fmla="*/ 1966377 w 4701195"/>
                <a:gd name="connsiteY8" fmla="*/ 46744 h 2859269"/>
                <a:gd name="connsiteX0" fmla="*/ 1969141 w 4703959"/>
                <a:gd name="connsiteY0" fmla="*/ 19599 h 2832124"/>
                <a:gd name="connsiteX1" fmla="*/ 490861 w 4703959"/>
                <a:gd name="connsiteY1" fmla="*/ 240404 h 2832124"/>
                <a:gd name="connsiteX2" fmla="*/ 3181 w 4703959"/>
                <a:gd name="connsiteY2" fmla="*/ 1590674 h 2832124"/>
                <a:gd name="connsiteX3" fmla="*/ 673741 w 4703959"/>
                <a:gd name="connsiteY3" fmla="*/ 2687954 h 2832124"/>
                <a:gd name="connsiteX4" fmla="*/ 2517781 w 4703959"/>
                <a:gd name="connsiteY4" fmla="*/ 2459354 h 2832124"/>
                <a:gd name="connsiteX5" fmla="*/ 4148461 w 4703959"/>
                <a:gd name="connsiteY5" fmla="*/ 2809874 h 2832124"/>
                <a:gd name="connsiteX6" fmla="*/ 4697101 w 4703959"/>
                <a:gd name="connsiteY6" fmla="*/ 1697354 h 2832124"/>
                <a:gd name="connsiteX7" fmla="*/ 3843661 w 4703959"/>
                <a:gd name="connsiteY7" fmla="*/ 200856 h 2832124"/>
                <a:gd name="connsiteX8" fmla="*/ 1969141 w 4703959"/>
                <a:gd name="connsiteY8" fmla="*/ 19599 h 2832124"/>
                <a:gd name="connsiteX0" fmla="*/ 1969141 w 4790446"/>
                <a:gd name="connsiteY0" fmla="*/ 6936 h 2819461"/>
                <a:gd name="connsiteX1" fmla="*/ 490861 w 4790446"/>
                <a:gd name="connsiteY1" fmla="*/ 227741 h 2819461"/>
                <a:gd name="connsiteX2" fmla="*/ 3181 w 4790446"/>
                <a:gd name="connsiteY2" fmla="*/ 1578011 h 2819461"/>
                <a:gd name="connsiteX3" fmla="*/ 673741 w 4790446"/>
                <a:gd name="connsiteY3" fmla="*/ 2675291 h 2819461"/>
                <a:gd name="connsiteX4" fmla="*/ 2517781 w 4790446"/>
                <a:gd name="connsiteY4" fmla="*/ 2446691 h 2819461"/>
                <a:gd name="connsiteX5" fmla="*/ 4148461 w 4790446"/>
                <a:gd name="connsiteY5" fmla="*/ 2797211 h 2819461"/>
                <a:gd name="connsiteX6" fmla="*/ 4697101 w 4790446"/>
                <a:gd name="connsiteY6" fmla="*/ 1684691 h 2819461"/>
                <a:gd name="connsiteX7" fmla="*/ 4498981 w 4790446"/>
                <a:gd name="connsiteY7" fmla="*/ 293168 h 2819461"/>
                <a:gd name="connsiteX8" fmla="*/ 1969141 w 4790446"/>
                <a:gd name="connsiteY8" fmla="*/ 6936 h 2819461"/>
                <a:gd name="connsiteX0" fmla="*/ 1969141 w 4782018"/>
                <a:gd name="connsiteY0" fmla="*/ 42024 h 2854549"/>
                <a:gd name="connsiteX1" fmla="*/ 490861 w 4782018"/>
                <a:gd name="connsiteY1" fmla="*/ 262829 h 2854549"/>
                <a:gd name="connsiteX2" fmla="*/ 3181 w 4782018"/>
                <a:gd name="connsiteY2" fmla="*/ 1613099 h 2854549"/>
                <a:gd name="connsiteX3" fmla="*/ 673741 w 4782018"/>
                <a:gd name="connsiteY3" fmla="*/ 2710379 h 2854549"/>
                <a:gd name="connsiteX4" fmla="*/ 2517781 w 4782018"/>
                <a:gd name="connsiteY4" fmla="*/ 2481779 h 2854549"/>
                <a:gd name="connsiteX5" fmla="*/ 4148461 w 4782018"/>
                <a:gd name="connsiteY5" fmla="*/ 2832299 h 2854549"/>
                <a:gd name="connsiteX6" fmla="*/ 4697101 w 4782018"/>
                <a:gd name="connsiteY6" fmla="*/ 1719779 h 2854549"/>
                <a:gd name="connsiteX7" fmla="*/ 4483741 w 4782018"/>
                <a:gd name="connsiteY7" fmla="*/ 178292 h 2854549"/>
                <a:gd name="connsiteX8" fmla="*/ 1969141 w 4782018"/>
                <a:gd name="connsiteY8" fmla="*/ 42024 h 2854549"/>
                <a:gd name="connsiteX0" fmla="*/ 1969141 w 4782018"/>
                <a:gd name="connsiteY0" fmla="*/ 42024 h 2744750"/>
                <a:gd name="connsiteX1" fmla="*/ 490861 w 4782018"/>
                <a:gd name="connsiteY1" fmla="*/ 262829 h 2744750"/>
                <a:gd name="connsiteX2" fmla="*/ 3181 w 4782018"/>
                <a:gd name="connsiteY2" fmla="*/ 1613099 h 2744750"/>
                <a:gd name="connsiteX3" fmla="*/ 673741 w 4782018"/>
                <a:gd name="connsiteY3" fmla="*/ 2710379 h 2744750"/>
                <a:gd name="connsiteX4" fmla="*/ 2517781 w 4782018"/>
                <a:gd name="connsiteY4" fmla="*/ 2481779 h 2744750"/>
                <a:gd name="connsiteX5" fmla="*/ 4224661 w 4782018"/>
                <a:gd name="connsiteY5" fmla="*/ 2621126 h 2744750"/>
                <a:gd name="connsiteX6" fmla="*/ 4697101 w 4782018"/>
                <a:gd name="connsiteY6" fmla="*/ 1719779 h 2744750"/>
                <a:gd name="connsiteX7" fmla="*/ 4483741 w 4782018"/>
                <a:gd name="connsiteY7" fmla="*/ 178292 h 2744750"/>
                <a:gd name="connsiteX8" fmla="*/ 1969141 w 4782018"/>
                <a:gd name="connsiteY8" fmla="*/ 42024 h 2744750"/>
                <a:gd name="connsiteX0" fmla="*/ 1966074 w 4778951"/>
                <a:gd name="connsiteY0" fmla="*/ 42024 h 2657095"/>
                <a:gd name="connsiteX1" fmla="*/ 487794 w 4778951"/>
                <a:gd name="connsiteY1" fmla="*/ 262829 h 2657095"/>
                <a:gd name="connsiteX2" fmla="*/ 114 w 4778951"/>
                <a:gd name="connsiteY2" fmla="*/ 1613099 h 2657095"/>
                <a:gd name="connsiteX3" fmla="*/ 518274 w 4778951"/>
                <a:gd name="connsiteY3" fmla="*/ 2515450 h 2657095"/>
                <a:gd name="connsiteX4" fmla="*/ 2514714 w 4778951"/>
                <a:gd name="connsiteY4" fmla="*/ 2481779 h 2657095"/>
                <a:gd name="connsiteX5" fmla="*/ 4221594 w 4778951"/>
                <a:gd name="connsiteY5" fmla="*/ 2621126 h 2657095"/>
                <a:gd name="connsiteX6" fmla="*/ 4694034 w 4778951"/>
                <a:gd name="connsiteY6" fmla="*/ 1719779 h 2657095"/>
                <a:gd name="connsiteX7" fmla="*/ 4480674 w 4778951"/>
                <a:gd name="connsiteY7" fmla="*/ 178292 h 2657095"/>
                <a:gd name="connsiteX8" fmla="*/ 1966074 w 4778951"/>
                <a:gd name="connsiteY8" fmla="*/ 42024 h 2657095"/>
                <a:gd name="connsiteX0" fmla="*/ 1966074 w 4769760"/>
                <a:gd name="connsiteY0" fmla="*/ 42024 h 2679980"/>
                <a:gd name="connsiteX1" fmla="*/ 487794 w 4769760"/>
                <a:gd name="connsiteY1" fmla="*/ 262829 h 2679980"/>
                <a:gd name="connsiteX2" fmla="*/ 114 w 4769760"/>
                <a:gd name="connsiteY2" fmla="*/ 1613099 h 2679980"/>
                <a:gd name="connsiteX3" fmla="*/ 518274 w 4769760"/>
                <a:gd name="connsiteY3" fmla="*/ 2515450 h 2679980"/>
                <a:gd name="connsiteX4" fmla="*/ 2514714 w 4769760"/>
                <a:gd name="connsiteY4" fmla="*/ 2481779 h 2679980"/>
                <a:gd name="connsiteX5" fmla="*/ 4221594 w 4769760"/>
                <a:gd name="connsiteY5" fmla="*/ 2621126 h 2679980"/>
                <a:gd name="connsiteX6" fmla="*/ 4564493 w 4769760"/>
                <a:gd name="connsiteY6" fmla="*/ 2602766 h 2679980"/>
                <a:gd name="connsiteX7" fmla="*/ 4694034 w 4769760"/>
                <a:gd name="connsiteY7" fmla="*/ 1719779 h 2679980"/>
                <a:gd name="connsiteX8" fmla="*/ 4480674 w 4769760"/>
                <a:gd name="connsiteY8" fmla="*/ 178292 h 2679980"/>
                <a:gd name="connsiteX9" fmla="*/ 1966074 w 4769760"/>
                <a:gd name="connsiteY9" fmla="*/ 42024 h 2679980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22159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41971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42813"/>
                <a:gd name="connsiteY0" fmla="*/ 52749 h 2676838"/>
                <a:gd name="connsiteX1" fmla="*/ 487794 w 4742813"/>
                <a:gd name="connsiteY1" fmla="*/ 273554 h 2676838"/>
                <a:gd name="connsiteX2" fmla="*/ 114 w 4742813"/>
                <a:gd name="connsiteY2" fmla="*/ 1623824 h 2676838"/>
                <a:gd name="connsiteX3" fmla="*/ 518274 w 4742813"/>
                <a:gd name="connsiteY3" fmla="*/ 2526175 h 2676838"/>
                <a:gd name="connsiteX4" fmla="*/ 2514714 w 4742813"/>
                <a:gd name="connsiteY4" fmla="*/ 2492504 h 2676838"/>
                <a:gd name="connsiteX5" fmla="*/ 4419714 w 4742813"/>
                <a:gd name="connsiteY5" fmla="*/ 2631851 h 2676838"/>
                <a:gd name="connsiteX6" fmla="*/ 4732134 w 4742813"/>
                <a:gd name="connsiteY6" fmla="*/ 1592430 h 2676838"/>
                <a:gd name="connsiteX7" fmla="*/ 3967221 w 4742813"/>
                <a:gd name="connsiteY7" fmla="*/ 155180 h 2676838"/>
                <a:gd name="connsiteX8" fmla="*/ 1966074 w 4742813"/>
                <a:gd name="connsiteY8" fmla="*/ 52749 h 2676838"/>
                <a:gd name="connsiteX0" fmla="*/ 1966074 w 4565430"/>
                <a:gd name="connsiteY0" fmla="*/ 21271 h 2681247"/>
                <a:gd name="connsiteX1" fmla="*/ 487794 w 4565430"/>
                <a:gd name="connsiteY1" fmla="*/ 242076 h 2681247"/>
                <a:gd name="connsiteX2" fmla="*/ 114 w 4565430"/>
                <a:gd name="connsiteY2" fmla="*/ 1592346 h 2681247"/>
                <a:gd name="connsiteX3" fmla="*/ 518274 w 4565430"/>
                <a:gd name="connsiteY3" fmla="*/ 2494697 h 2681247"/>
                <a:gd name="connsiteX4" fmla="*/ 2514714 w 4565430"/>
                <a:gd name="connsiteY4" fmla="*/ 2461026 h 2681247"/>
                <a:gd name="connsiteX5" fmla="*/ 4419714 w 4565430"/>
                <a:gd name="connsiteY5" fmla="*/ 2600373 h 2681247"/>
                <a:gd name="connsiteX6" fmla="*/ 4421360 w 4565430"/>
                <a:gd name="connsiteY6" fmla="*/ 1036507 h 2681247"/>
                <a:gd name="connsiteX7" fmla="*/ 3967221 w 4565430"/>
                <a:gd name="connsiteY7" fmla="*/ 123702 h 2681247"/>
                <a:gd name="connsiteX8" fmla="*/ 1966074 w 4565430"/>
                <a:gd name="connsiteY8" fmla="*/ 21271 h 2681247"/>
                <a:gd name="connsiteX0" fmla="*/ 1966074 w 4565430"/>
                <a:gd name="connsiteY0" fmla="*/ 21271 h 2681249"/>
                <a:gd name="connsiteX1" fmla="*/ 487794 w 4565430"/>
                <a:gd name="connsiteY1" fmla="*/ 242076 h 2681249"/>
                <a:gd name="connsiteX2" fmla="*/ 114 w 4565430"/>
                <a:gd name="connsiteY2" fmla="*/ 1592346 h 2681249"/>
                <a:gd name="connsiteX3" fmla="*/ 518274 w 4565430"/>
                <a:gd name="connsiteY3" fmla="*/ 2494697 h 2681249"/>
                <a:gd name="connsiteX4" fmla="*/ 2514714 w 4565430"/>
                <a:gd name="connsiteY4" fmla="*/ 2461026 h 2681249"/>
                <a:gd name="connsiteX5" fmla="*/ 4419714 w 4565430"/>
                <a:gd name="connsiteY5" fmla="*/ 2600373 h 2681249"/>
                <a:gd name="connsiteX6" fmla="*/ 4421360 w 4565430"/>
                <a:gd name="connsiteY6" fmla="*/ 1036507 h 2681249"/>
                <a:gd name="connsiteX7" fmla="*/ 3967221 w 4565430"/>
                <a:gd name="connsiteY7" fmla="*/ 123702 h 2681249"/>
                <a:gd name="connsiteX8" fmla="*/ 1966074 w 4565430"/>
                <a:gd name="connsiteY8" fmla="*/ 21271 h 2681249"/>
                <a:gd name="connsiteX0" fmla="*/ 1966074 w 4640401"/>
                <a:gd name="connsiteY0" fmla="*/ 21271 h 2681247"/>
                <a:gd name="connsiteX1" fmla="*/ 487794 w 4640401"/>
                <a:gd name="connsiteY1" fmla="*/ 242076 h 2681247"/>
                <a:gd name="connsiteX2" fmla="*/ 114 w 4640401"/>
                <a:gd name="connsiteY2" fmla="*/ 1592346 h 2681247"/>
                <a:gd name="connsiteX3" fmla="*/ 518274 w 4640401"/>
                <a:gd name="connsiteY3" fmla="*/ 2494697 h 2681247"/>
                <a:gd name="connsiteX4" fmla="*/ 2514714 w 4640401"/>
                <a:gd name="connsiteY4" fmla="*/ 2461026 h 2681247"/>
                <a:gd name="connsiteX5" fmla="*/ 4419714 w 4640401"/>
                <a:gd name="connsiteY5" fmla="*/ 2600373 h 2681247"/>
                <a:gd name="connsiteX6" fmla="*/ 4421360 w 4640401"/>
                <a:gd name="connsiteY6" fmla="*/ 1036507 h 2681247"/>
                <a:gd name="connsiteX7" fmla="*/ 3967221 w 4640401"/>
                <a:gd name="connsiteY7" fmla="*/ 123702 h 2681247"/>
                <a:gd name="connsiteX8" fmla="*/ 1966074 w 4640401"/>
                <a:gd name="connsiteY8" fmla="*/ 21271 h 2681247"/>
                <a:gd name="connsiteX0" fmla="*/ 1966074 w 4621548"/>
                <a:gd name="connsiteY0" fmla="*/ 21271 h 2681249"/>
                <a:gd name="connsiteX1" fmla="*/ 487794 w 4621548"/>
                <a:gd name="connsiteY1" fmla="*/ 242076 h 2681249"/>
                <a:gd name="connsiteX2" fmla="*/ 114 w 4621548"/>
                <a:gd name="connsiteY2" fmla="*/ 1592346 h 2681249"/>
                <a:gd name="connsiteX3" fmla="*/ 518274 w 4621548"/>
                <a:gd name="connsiteY3" fmla="*/ 2494697 h 2681249"/>
                <a:gd name="connsiteX4" fmla="*/ 2514714 w 4621548"/>
                <a:gd name="connsiteY4" fmla="*/ 2461026 h 2681249"/>
                <a:gd name="connsiteX5" fmla="*/ 4419714 w 4621548"/>
                <a:gd name="connsiteY5" fmla="*/ 2600373 h 2681249"/>
                <a:gd name="connsiteX6" fmla="*/ 4421360 w 4621548"/>
                <a:gd name="connsiteY6" fmla="*/ 1036507 h 2681249"/>
                <a:gd name="connsiteX7" fmla="*/ 3967221 w 4621548"/>
                <a:gd name="connsiteY7" fmla="*/ 123702 h 2681249"/>
                <a:gd name="connsiteX8" fmla="*/ 1966074 w 4621548"/>
                <a:gd name="connsiteY8" fmla="*/ 21271 h 2681249"/>
                <a:gd name="connsiteX0" fmla="*/ 1966074 w 4599620"/>
                <a:gd name="connsiteY0" fmla="*/ 95978 h 2755955"/>
                <a:gd name="connsiteX1" fmla="*/ 487794 w 4599620"/>
                <a:gd name="connsiteY1" fmla="*/ 316783 h 2755955"/>
                <a:gd name="connsiteX2" fmla="*/ 114 w 4599620"/>
                <a:gd name="connsiteY2" fmla="*/ 1667053 h 2755955"/>
                <a:gd name="connsiteX3" fmla="*/ 518274 w 4599620"/>
                <a:gd name="connsiteY3" fmla="*/ 2569404 h 2755955"/>
                <a:gd name="connsiteX4" fmla="*/ 2514714 w 4599620"/>
                <a:gd name="connsiteY4" fmla="*/ 2535733 h 2755955"/>
                <a:gd name="connsiteX5" fmla="*/ 4419714 w 4599620"/>
                <a:gd name="connsiteY5" fmla="*/ 2675080 h 2755955"/>
                <a:gd name="connsiteX6" fmla="*/ 4421360 w 4599620"/>
                <a:gd name="connsiteY6" fmla="*/ 1111214 h 2755955"/>
                <a:gd name="connsiteX7" fmla="*/ 3548351 w 4599620"/>
                <a:gd name="connsiteY7" fmla="*/ 79986 h 2755955"/>
                <a:gd name="connsiteX8" fmla="*/ 1966074 w 4599620"/>
                <a:gd name="connsiteY8" fmla="*/ 95978 h 2755955"/>
                <a:gd name="connsiteX0" fmla="*/ 1966074 w 4536852"/>
                <a:gd name="connsiteY0" fmla="*/ 99730 h 2756159"/>
                <a:gd name="connsiteX1" fmla="*/ 487794 w 4536852"/>
                <a:gd name="connsiteY1" fmla="*/ 320535 h 2756159"/>
                <a:gd name="connsiteX2" fmla="*/ 114 w 4536852"/>
                <a:gd name="connsiteY2" fmla="*/ 1670805 h 2756159"/>
                <a:gd name="connsiteX3" fmla="*/ 518274 w 4536852"/>
                <a:gd name="connsiteY3" fmla="*/ 2573156 h 2756159"/>
                <a:gd name="connsiteX4" fmla="*/ 2514714 w 4536852"/>
                <a:gd name="connsiteY4" fmla="*/ 2539485 h 2756159"/>
                <a:gd name="connsiteX5" fmla="*/ 4419714 w 4536852"/>
                <a:gd name="connsiteY5" fmla="*/ 2678832 h 2756159"/>
                <a:gd name="connsiteX6" fmla="*/ 4245705 w 4536852"/>
                <a:gd name="connsiteY6" fmla="*/ 1165719 h 2756159"/>
                <a:gd name="connsiteX7" fmla="*/ 3548351 w 4536852"/>
                <a:gd name="connsiteY7" fmla="*/ 83738 h 2756159"/>
                <a:gd name="connsiteX8" fmla="*/ 1966074 w 4536852"/>
                <a:gd name="connsiteY8" fmla="*/ 99730 h 2756159"/>
                <a:gd name="connsiteX0" fmla="*/ 1966074 w 4675770"/>
                <a:gd name="connsiteY0" fmla="*/ 99730 h 2634471"/>
                <a:gd name="connsiteX1" fmla="*/ 487794 w 4675770"/>
                <a:gd name="connsiteY1" fmla="*/ 320535 h 2634471"/>
                <a:gd name="connsiteX2" fmla="*/ 114 w 4675770"/>
                <a:gd name="connsiteY2" fmla="*/ 1670805 h 2634471"/>
                <a:gd name="connsiteX3" fmla="*/ 518274 w 4675770"/>
                <a:gd name="connsiteY3" fmla="*/ 2573156 h 2634471"/>
                <a:gd name="connsiteX4" fmla="*/ 2514714 w 4675770"/>
                <a:gd name="connsiteY4" fmla="*/ 2539485 h 2634471"/>
                <a:gd name="connsiteX5" fmla="*/ 4581859 w 4675770"/>
                <a:gd name="connsiteY5" fmla="*/ 2425068 h 2634471"/>
                <a:gd name="connsiteX6" fmla="*/ 4245705 w 4675770"/>
                <a:gd name="connsiteY6" fmla="*/ 1165719 h 2634471"/>
                <a:gd name="connsiteX7" fmla="*/ 3548351 w 4675770"/>
                <a:gd name="connsiteY7" fmla="*/ 83738 h 2634471"/>
                <a:gd name="connsiteX8" fmla="*/ 1966074 w 4675770"/>
                <a:gd name="connsiteY8" fmla="*/ 99730 h 2634471"/>
                <a:gd name="connsiteX0" fmla="*/ 2047112 w 4756807"/>
                <a:gd name="connsiteY0" fmla="*/ 99730 h 2604556"/>
                <a:gd name="connsiteX1" fmla="*/ 568832 w 4756807"/>
                <a:gd name="connsiteY1" fmla="*/ 320535 h 2604556"/>
                <a:gd name="connsiteX2" fmla="*/ 81 w 4756807"/>
                <a:gd name="connsiteY2" fmla="*/ 2076825 h 2604556"/>
                <a:gd name="connsiteX3" fmla="*/ 599312 w 4756807"/>
                <a:gd name="connsiteY3" fmla="*/ 2573156 h 2604556"/>
                <a:gd name="connsiteX4" fmla="*/ 2595752 w 4756807"/>
                <a:gd name="connsiteY4" fmla="*/ 2539485 h 2604556"/>
                <a:gd name="connsiteX5" fmla="*/ 4662897 w 4756807"/>
                <a:gd name="connsiteY5" fmla="*/ 2425068 h 2604556"/>
                <a:gd name="connsiteX6" fmla="*/ 4326743 w 4756807"/>
                <a:gd name="connsiteY6" fmla="*/ 1165719 h 2604556"/>
                <a:gd name="connsiteX7" fmla="*/ 3629389 w 4756807"/>
                <a:gd name="connsiteY7" fmla="*/ 83738 h 2604556"/>
                <a:gd name="connsiteX8" fmla="*/ 2047112 w 4756807"/>
                <a:gd name="connsiteY8" fmla="*/ 99730 h 2604556"/>
                <a:gd name="connsiteX0" fmla="*/ 2061345 w 4771040"/>
                <a:gd name="connsiteY0" fmla="*/ 99730 h 2604556"/>
                <a:gd name="connsiteX1" fmla="*/ 583065 w 4771040"/>
                <a:gd name="connsiteY1" fmla="*/ 320535 h 2604556"/>
                <a:gd name="connsiteX2" fmla="*/ 219602 w 4771040"/>
                <a:gd name="connsiteY2" fmla="*/ 1070951 h 2604556"/>
                <a:gd name="connsiteX3" fmla="*/ 14314 w 4771040"/>
                <a:gd name="connsiteY3" fmla="*/ 2076825 h 2604556"/>
                <a:gd name="connsiteX4" fmla="*/ 613545 w 4771040"/>
                <a:gd name="connsiteY4" fmla="*/ 2573156 h 2604556"/>
                <a:gd name="connsiteX5" fmla="*/ 2609985 w 4771040"/>
                <a:gd name="connsiteY5" fmla="*/ 2539485 h 2604556"/>
                <a:gd name="connsiteX6" fmla="*/ 4677130 w 4771040"/>
                <a:gd name="connsiteY6" fmla="*/ 2425068 h 2604556"/>
                <a:gd name="connsiteX7" fmla="*/ 4340976 w 4771040"/>
                <a:gd name="connsiteY7" fmla="*/ 1165719 h 2604556"/>
                <a:gd name="connsiteX8" fmla="*/ 3643622 w 4771040"/>
                <a:gd name="connsiteY8" fmla="*/ 83738 h 2604556"/>
                <a:gd name="connsiteX9" fmla="*/ 2061345 w 4771040"/>
                <a:gd name="connsiteY9" fmla="*/ 99730 h 2604556"/>
                <a:gd name="connsiteX0" fmla="*/ 2053438 w 4763133"/>
                <a:gd name="connsiteY0" fmla="*/ 99730 h 2604556"/>
                <a:gd name="connsiteX1" fmla="*/ 575158 w 4763133"/>
                <a:gd name="connsiteY1" fmla="*/ 320535 h 2604556"/>
                <a:gd name="connsiteX2" fmla="*/ 306278 w 4763133"/>
                <a:gd name="connsiteY2" fmla="*/ 1104785 h 2604556"/>
                <a:gd name="connsiteX3" fmla="*/ 6407 w 4763133"/>
                <a:gd name="connsiteY3" fmla="*/ 2076825 h 2604556"/>
                <a:gd name="connsiteX4" fmla="*/ 605638 w 4763133"/>
                <a:gd name="connsiteY4" fmla="*/ 2573156 h 2604556"/>
                <a:gd name="connsiteX5" fmla="*/ 2602078 w 4763133"/>
                <a:gd name="connsiteY5" fmla="*/ 2539485 h 2604556"/>
                <a:gd name="connsiteX6" fmla="*/ 4669223 w 4763133"/>
                <a:gd name="connsiteY6" fmla="*/ 2425068 h 2604556"/>
                <a:gd name="connsiteX7" fmla="*/ 4333069 w 4763133"/>
                <a:gd name="connsiteY7" fmla="*/ 1165719 h 2604556"/>
                <a:gd name="connsiteX8" fmla="*/ 3635715 w 4763133"/>
                <a:gd name="connsiteY8" fmla="*/ 83738 h 2604556"/>
                <a:gd name="connsiteX9" fmla="*/ 2053438 w 4763133"/>
                <a:gd name="connsiteY9" fmla="*/ 99730 h 2604556"/>
                <a:gd name="connsiteX0" fmla="*/ 2013920 w 4723615"/>
                <a:gd name="connsiteY0" fmla="*/ 99730 h 2584881"/>
                <a:gd name="connsiteX1" fmla="*/ 535640 w 4723615"/>
                <a:gd name="connsiteY1" fmla="*/ 320535 h 2584881"/>
                <a:gd name="connsiteX2" fmla="*/ 266760 w 4723615"/>
                <a:gd name="connsiteY2" fmla="*/ 1104785 h 2584881"/>
                <a:gd name="connsiteX3" fmla="*/ 7425 w 4723615"/>
                <a:gd name="connsiteY3" fmla="*/ 2347505 h 2584881"/>
                <a:gd name="connsiteX4" fmla="*/ 566120 w 4723615"/>
                <a:gd name="connsiteY4" fmla="*/ 2573156 h 2584881"/>
                <a:gd name="connsiteX5" fmla="*/ 2562560 w 4723615"/>
                <a:gd name="connsiteY5" fmla="*/ 2539485 h 2584881"/>
                <a:gd name="connsiteX6" fmla="*/ 4629705 w 4723615"/>
                <a:gd name="connsiteY6" fmla="*/ 2425068 h 2584881"/>
                <a:gd name="connsiteX7" fmla="*/ 4293551 w 4723615"/>
                <a:gd name="connsiteY7" fmla="*/ 1165719 h 2584881"/>
                <a:gd name="connsiteX8" fmla="*/ 3596197 w 4723615"/>
                <a:gd name="connsiteY8" fmla="*/ 83738 h 2584881"/>
                <a:gd name="connsiteX9" fmla="*/ 2013920 w 4723615"/>
                <a:gd name="connsiteY9" fmla="*/ 99730 h 2584881"/>
                <a:gd name="connsiteX0" fmla="*/ 2018737 w 4728432"/>
                <a:gd name="connsiteY0" fmla="*/ 99730 h 2896906"/>
                <a:gd name="connsiteX1" fmla="*/ 540457 w 4728432"/>
                <a:gd name="connsiteY1" fmla="*/ 320535 h 2896906"/>
                <a:gd name="connsiteX2" fmla="*/ 271577 w 4728432"/>
                <a:gd name="connsiteY2" fmla="*/ 1104785 h 2896906"/>
                <a:gd name="connsiteX3" fmla="*/ 12242 w 4728432"/>
                <a:gd name="connsiteY3" fmla="*/ 2347505 h 2896906"/>
                <a:gd name="connsiteX4" fmla="*/ 679032 w 4728432"/>
                <a:gd name="connsiteY4" fmla="*/ 2894591 h 2896906"/>
                <a:gd name="connsiteX5" fmla="*/ 2567377 w 4728432"/>
                <a:gd name="connsiteY5" fmla="*/ 2539485 h 2896906"/>
                <a:gd name="connsiteX6" fmla="*/ 4634522 w 4728432"/>
                <a:gd name="connsiteY6" fmla="*/ 2425068 h 2896906"/>
                <a:gd name="connsiteX7" fmla="*/ 4298368 w 4728432"/>
                <a:gd name="connsiteY7" fmla="*/ 1165719 h 2896906"/>
                <a:gd name="connsiteX8" fmla="*/ 3601014 w 4728432"/>
                <a:gd name="connsiteY8" fmla="*/ 83738 h 2896906"/>
                <a:gd name="connsiteX9" fmla="*/ 2018737 w 4728432"/>
                <a:gd name="connsiteY9" fmla="*/ 99730 h 2896906"/>
                <a:gd name="connsiteX0" fmla="*/ 2018737 w 4728432"/>
                <a:gd name="connsiteY0" fmla="*/ 99730 h 2909754"/>
                <a:gd name="connsiteX1" fmla="*/ 540457 w 4728432"/>
                <a:gd name="connsiteY1" fmla="*/ 320535 h 2909754"/>
                <a:gd name="connsiteX2" fmla="*/ 271577 w 4728432"/>
                <a:gd name="connsiteY2" fmla="*/ 1104785 h 2909754"/>
                <a:gd name="connsiteX3" fmla="*/ 12243 w 4728432"/>
                <a:gd name="connsiteY3" fmla="*/ 1975319 h 2909754"/>
                <a:gd name="connsiteX4" fmla="*/ 679032 w 4728432"/>
                <a:gd name="connsiteY4" fmla="*/ 2894591 h 2909754"/>
                <a:gd name="connsiteX5" fmla="*/ 2567377 w 4728432"/>
                <a:gd name="connsiteY5" fmla="*/ 2539485 h 2909754"/>
                <a:gd name="connsiteX6" fmla="*/ 4634522 w 4728432"/>
                <a:gd name="connsiteY6" fmla="*/ 2425068 h 2909754"/>
                <a:gd name="connsiteX7" fmla="*/ 4298368 w 4728432"/>
                <a:gd name="connsiteY7" fmla="*/ 1165719 h 2909754"/>
                <a:gd name="connsiteX8" fmla="*/ 3601014 w 4728432"/>
                <a:gd name="connsiteY8" fmla="*/ 83738 h 2909754"/>
                <a:gd name="connsiteX9" fmla="*/ 2018737 w 4728432"/>
                <a:gd name="connsiteY9" fmla="*/ 99730 h 2909754"/>
                <a:gd name="connsiteX0" fmla="*/ 2018737 w 4728432"/>
                <a:gd name="connsiteY0" fmla="*/ 99730 h 2909754"/>
                <a:gd name="connsiteX1" fmla="*/ 540457 w 4728432"/>
                <a:gd name="connsiteY1" fmla="*/ 320535 h 2909754"/>
                <a:gd name="connsiteX2" fmla="*/ 271577 w 4728432"/>
                <a:gd name="connsiteY2" fmla="*/ 1104785 h 2909754"/>
                <a:gd name="connsiteX3" fmla="*/ 12243 w 4728432"/>
                <a:gd name="connsiteY3" fmla="*/ 1975319 h 2909754"/>
                <a:gd name="connsiteX4" fmla="*/ 679032 w 4728432"/>
                <a:gd name="connsiteY4" fmla="*/ 2894591 h 2909754"/>
                <a:gd name="connsiteX5" fmla="*/ 2567377 w 4728432"/>
                <a:gd name="connsiteY5" fmla="*/ 2539485 h 2909754"/>
                <a:gd name="connsiteX6" fmla="*/ 4634522 w 4728432"/>
                <a:gd name="connsiteY6" fmla="*/ 2425068 h 2909754"/>
                <a:gd name="connsiteX7" fmla="*/ 4298368 w 4728432"/>
                <a:gd name="connsiteY7" fmla="*/ 1165719 h 2909754"/>
                <a:gd name="connsiteX8" fmla="*/ 3601014 w 4728432"/>
                <a:gd name="connsiteY8" fmla="*/ 83738 h 2909754"/>
                <a:gd name="connsiteX9" fmla="*/ 2018737 w 4728432"/>
                <a:gd name="connsiteY9" fmla="*/ 99730 h 2909754"/>
                <a:gd name="connsiteX0" fmla="*/ 2018737 w 4716507"/>
                <a:gd name="connsiteY0" fmla="*/ 99730 h 2909215"/>
                <a:gd name="connsiteX1" fmla="*/ 540457 w 4716507"/>
                <a:gd name="connsiteY1" fmla="*/ 320535 h 2909215"/>
                <a:gd name="connsiteX2" fmla="*/ 271577 w 4716507"/>
                <a:gd name="connsiteY2" fmla="*/ 1104785 h 2909215"/>
                <a:gd name="connsiteX3" fmla="*/ 12243 w 4716507"/>
                <a:gd name="connsiteY3" fmla="*/ 1975319 h 2909215"/>
                <a:gd name="connsiteX4" fmla="*/ 679032 w 4716507"/>
                <a:gd name="connsiteY4" fmla="*/ 2894591 h 2909215"/>
                <a:gd name="connsiteX5" fmla="*/ 2567377 w 4716507"/>
                <a:gd name="connsiteY5" fmla="*/ 2539485 h 2909215"/>
                <a:gd name="connsiteX6" fmla="*/ 4621010 w 4716507"/>
                <a:gd name="connsiteY6" fmla="*/ 2526572 h 2909215"/>
                <a:gd name="connsiteX7" fmla="*/ 4298368 w 4716507"/>
                <a:gd name="connsiteY7" fmla="*/ 1165719 h 2909215"/>
                <a:gd name="connsiteX8" fmla="*/ 3601014 w 4716507"/>
                <a:gd name="connsiteY8" fmla="*/ 83738 h 2909215"/>
                <a:gd name="connsiteX9" fmla="*/ 2018737 w 4716507"/>
                <a:gd name="connsiteY9" fmla="*/ 99730 h 2909215"/>
                <a:gd name="connsiteX0" fmla="*/ 2018737 w 4714563"/>
                <a:gd name="connsiteY0" fmla="*/ 99730 h 2908474"/>
                <a:gd name="connsiteX1" fmla="*/ 540457 w 4714563"/>
                <a:gd name="connsiteY1" fmla="*/ 320535 h 2908474"/>
                <a:gd name="connsiteX2" fmla="*/ 271577 w 4714563"/>
                <a:gd name="connsiteY2" fmla="*/ 1104785 h 2908474"/>
                <a:gd name="connsiteX3" fmla="*/ 12243 w 4714563"/>
                <a:gd name="connsiteY3" fmla="*/ 1975319 h 2908474"/>
                <a:gd name="connsiteX4" fmla="*/ 679032 w 4714563"/>
                <a:gd name="connsiteY4" fmla="*/ 2894591 h 2908474"/>
                <a:gd name="connsiteX5" fmla="*/ 2567377 w 4714563"/>
                <a:gd name="connsiteY5" fmla="*/ 2539485 h 2908474"/>
                <a:gd name="connsiteX6" fmla="*/ 2595636 w 4714563"/>
                <a:gd name="connsiteY6" fmla="*/ 2678118 h 2908474"/>
                <a:gd name="connsiteX7" fmla="*/ 4621010 w 4714563"/>
                <a:gd name="connsiteY7" fmla="*/ 2526572 h 2908474"/>
                <a:gd name="connsiteX8" fmla="*/ 4298368 w 4714563"/>
                <a:gd name="connsiteY8" fmla="*/ 1165719 h 2908474"/>
                <a:gd name="connsiteX9" fmla="*/ 3601014 w 4714563"/>
                <a:gd name="connsiteY9" fmla="*/ 83738 h 2908474"/>
                <a:gd name="connsiteX10" fmla="*/ 2018737 w 4714563"/>
                <a:gd name="connsiteY10" fmla="*/ 99730 h 2908474"/>
                <a:gd name="connsiteX0" fmla="*/ 2018737 w 4714563"/>
                <a:gd name="connsiteY0" fmla="*/ 99730 h 2923529"/>
                <a:gd name="connsiteX1" fmla="*/ 540457 w 4714563"/>
                <a:gd name="connsiteY1" fmla="*/ 320535 h 2923529"/>
                <a:gd name="connsiteX2" fmla="*/ 271577 w 4714563"/>
                <a:gd name="connsiteY2" fmla="*/ 1104785 h 2923529"/>
                <a:gd name="connsiteX3" fmla="*/ 12243 w 4714563"/>
                <a:gd name="connsiteY3" fmla="*/ 1975319 h 2923529"/>
                <a:gd name="connsiteX4" fmla="*/ 679032 w 4714563"/>
                <a:gd name="connsiteY4" fmla="*/ 2894591 h 2923529"/>
                <a:gd name="connsiteX5" fmla="*/ 2595636 w 4714563"/>
                <a:gd name="connsiteY5" fmla="*/ 2678118 h 2923529"/>
                <a:gd name="connsiteX6" fmla="*/ 4621010 w 4714563"/>
                <a:gd name="connsiteY6" fmla="*/ 2526572 h 2923529"/>
                <a:gd name="connsiteX7" fmla="*/ 4298368 w 4714563"/>
                <a:gd name="connsiteY7" fmla="*/ 1165719 h 2923529"/>
                <a:gd name="connsiteX8" fmla="*/ 3601014 w 4714563"/>
                <a:gd name="connsiteY8" fmla="*/ 83738 h 2923529"/>
                <a:gd name="connsiteX9" fmla="*/ 2018737 w 4714563"/>
                <a:gd name="connsiteY9" fmla="*/ 99730 h 2923529"/>
                <a:gd name="connsiteX0" fmla="*/ 2018737 w 4776168"/>
                <a:gd name="connsiteY0" fmla="*/ 99730 h 2919170"/>
                <a:gd name="connsiteX1" fmla="*/ 540457 w 4776168"/>
                <a:gd name="connsiteY1" fmla="*/ 320535 h 2919170"/>
                <a:gd name="connsiteX2" fmla="*/ 271577 w 4776168"/>
                <a:gd name="connsiteY2" fmla="*/ 1104785 h 2919170"/>
                <a:gd name="connsiteX3" fmla="*/ 12243 w 4776168"/>
                <a:gd name="connsiteY3" fmla="*/ 1975319 h 2919170"/>
                <a:gd name="connsiteX4" fmla="*/ 679032 w 4776168"/>
                <a:gd name="connsiteY4" fmla="*/ 2894591 h 2919170"/>
                <a:gd name="connsiteX5" fmla="*/ 1717360 w 4776168"/>
                <a:gd name="connsiteY5" fmla="*/ 2644283 h 2919170"/>
                <a:gd name="connsiteX6" fmla="*/ 4621010 w 4776168"/>
                <a:gd name="connsiteY6" fmla="*/ 2526572 h 2919170"/>
                <a:gd name="connsiteX7" fmla="*/ 4298368 w 4776168"/>
                <a:gd name="connsiteY7" fmla="*/ 1165719 h 2919170"/>
                <a:gd name="connsiteX8" fmla="*/ 3601014 w 4776168"/>
                <a:gd name="connsiteY8" fmla="*/ 83738 h 2919170"/>
                <a:gd name="connsiteX9" fmla="*/ 2018737 w 4776168"/>
                <a:gd name="connsiteY9" fmla="*/ 99730 h 2919170"/>
                <a:gd name="connsiteX0" fmla="*/ 2018737 w 4799433"/>
                <a:gd name="connsiteY0" fmla="*/ 99730 h 2919168"/>
                <a:gd name="connsiteX1" fmla="*/ 540457 w 4799433"/>
                <a:gd name="connsiteY1" fmla="*/ 320535 h 2919168"/>
                <a:gd name="connsiteX2" fmla="*/ 271577 w 4799433"/>
                <a:gd name="connsiteY2" fmla="*/ 1104785 h 2919168"/>
                <a:gd name="connsiteX3" fmla="*/ 12243 w 4799433"/>
                <a:gd name="connsiteY3" fmla="*/ 1975319 h 2919168"/>
                <a:gd name="connsiteX4" fmla="*/ 679032 w 4799433"/>
                <a:gd name="connsiteY4" fmla="*/ 2894591 h 2919168"/>
                <a:gd name="connsiteX5" fmla="*/ 1717360 w 4799433"/>
                <a:gd name="connsiteY5" fmla="*/ 2644283 h 2919168"/>
                <a:gd name="connsiteX6" fmla="*/ 4648034 w 4799433"/>
                <a:gd name="connsiteY6" fmla="*/ 2526572 h 2919168"/>
                <a:gd name="connsiteX7" fmla="*/ 4298368 w 4799433"/>
                <a:gd name="connsiteY7" fmla="*/ 1165719 h 2919168"/>
                <a:gd name="connsiteX8" fmla="*/ 3601014 w 4799433"/>
                <a:gd name="connsiteY8" fmla="*/ 83738 h 2919168"/>
                <a:gd name="connsiteX9" fmla="*/ 2018737 w 4799433"/>
                <a:gd name="connsiteY9" fmla="*/ 99730 h 2919168"/>
                <a:gd name="connsiteX0" fmla="*/ 2018737 w 4754177"/>
                <a:gd name="connsiteY0" fmla="*/ 99730 h 2919170"/>
                <a:gd name="connsiteX1" fmla="*/ 540457 w 4754177"/>
                <a:gd name="connsiteY1" fmla="*/ 320535 h 2919170"/>
                <a:gd name="connsiteX2" fmla="*/ 271577 w 4754177"/>
                <a:gd name="connsiteY2" fmla="*/ 1104785 h 2919170"/>
                <a:gd name="connsiteX3" fmla="*/ 12243 w 4754177"/>
                <a:gd name="connsiteY3" fmla="*/ 1975319 h 2919170"/>
                <a:gd name="connsiteX4" fmla="*/ 679032 w 4754177"/>
                <a:gd name="connsiteY4" fmla="*/ 2894591 h 2919170"/>
                <a:gd name="connsiteX5" fmla="*/ 1717360 w 4754177"/>
                <a:gd name="connsiteY5" fmla="*/ 2644283 h 2919170"/>
                <a:gd name="connsiteX6" fmla="*/ 4648034 w 4754177"/>
                <a:gd name="connsiteY6" fmla="*/ 2526572 h 2919170"/>
                <a:gd name="connsiteX7" fmla="*/ 4298368 w 4754177"/>
                <a:gd name="connsiteY7" fmla="*/ 1165719 h 2919170"/>
                <a:gd name="connsiteX8" fmla="*/ 3601014 w 4754177"/>
                <a:gd name="connsiteY8" fmla="*/ 83738 h 2919170"/>
                <a:gd name="connsiteX9" fmla="*/ 2018737 w 4754177"/>
                <a:gd name="connsiteY9" fmla="*/ 99730 h 2919170"/>
                <a:gd name="connsiteX0" fmla="*/ 2018737 w 4850649"/>
                <a:gd name="connsiteY0" fmla="*/ 94729 h 2914167"/>
                <a:gd name="connsiteX1" fmla="*/ 540457 w 4850649"/>
                <a:gd name="connsiteY1" fmla="*/ 315534 h 2914167"/>
                <a:gd name="connsiteX2" fmla="*/ 271577 w 4850649"/>
                <a:gd name="connsiteY2" fmla="*/ 1099784 h 2914167"/>
                <a:gd name="connsiteX3" fmla="*/ 12243 w 4850649"/>
                <a:gd name="connsiteY3" fmla="*/ 1970318 h 2914167"/>
                <a:gd name="connsiteX4" fmla="*/ 679032 w 4850649"/>
                <a:gd name="connsiteY4" fmla="*/ 2889590 h 2914167"/>
                <a:gd name="connsiteX5" fmla="*/ 1717360 w 4850649"/>
                <a:gd name="connsiteY5" fmla="*/ 2639282 h 2914167"/>
                <a:gd name="connsiteX6" fmla="*/ 4648034 w 4850649"/>
                <a:gd name="connsiteY6" fmla="*/ 2521571 h 2914167"/>
                <a:gd name="connsiteX7" fmla="*/ 4487535 w 4850649"/>
                <a:gd name="connsiteY7" fmla="*/ 1093048 h 2914167"/>
                <a:gd name="connsiteX8" fmla="*/ 3601014 w 4850649"/>
                <a:gd name="connsiteY8" fmla="*/ 78737 h 2914167"/>
                <a:gd name="connsiteX9" fmla="*/ 2018737 w 4850649"/>
                <a:gd name="connsiteY9" fmla="*/ 94729 h 2914167"/>
                <a:gd name="connsiteX0" fmla="*/ 2018737 w 4814124"/>
                <a:gd name="connsiteY0" fmla="*/ 94729 h 2914169"/>
                <a:gd name="connsiteX1" fmla="*/ 540457 w 4814124"/>
                <a:gd name="connsiteY1" fmla="*/ 315534 h 2914169"/>
                <a:gd name="connsiteX2" fmla="*/ 271577 w 4814124"/>
                <a:gd name="connsiteY2" fmla="*/ 1099784 h 2914169"/>
                <a:gd name="connsiteX3" fmla="*/ 12243 w 4814124"/>
                <a:gd name="connsiteY3" fmla="*/ 1970318 h 2914169"/>
                <a:gd name="connsiteX4" fmla="*/ 679032 w 4814124"/>
                <a:gd name="connsiteY4" fmla="*/ 2889590 h 2914169"/>
                <a:gd name="connsiteX5" fmla="*/ 1717360 w 4814124"/>
                <a:gd name="connsiteY5" fmla="*/ 2639282 h 2914169"/>
                <a:gd name="connsiteX6" fmla="*/ 4648034 w 4814124"/>
                <a:gd name="connsiteY6" fmla="*/ 2521571 h 2914169"/>
                <a:gd name="connsiteX7" fmla="*/ 4487535 w 4814124"/>
                <a:gd name="connsiteY7" fmla="*/ 1093048 h 2914169"/>
                <a:gd name="connsiteX8" fmla="*/ 3601014 w 4814124"/>
                <a:gd name="connsiteY8" fmla="*/ 78737 h 2914169"/>
                <a:gd name="connsiteX9" fmla="*/ 2018737 w 4814124"/>
                <a:gd name="connsiteY9" fmla="*/ 94729 h 2914169"/>
                <a:gd name="connsiteX0" fmla="*/ 2018737 w 4814124"/>
                <a:gd name="connsiteY0" fmla="*/ 94729 h 2914167"/>
                <a:gd name="connsiteX1" fmla="*/ 540457 w 4814124"/>
                <a:gd name="connsiteY1" fmla="*/ 315534 h 2914167"/>
                <a:gd name="connsiteX2" fmla="*/ 271577 w 4814124"/>
                <a:gd name="connsiteY2" fmla="*/ 1099784 h 2914167"/>
                <a:gd name="connsiteX3" fmla="*/ 12243 w 4814124"/>
                <a:gd name="connsiteY3" fmla="*/ 1970318 h 2914167"/>
                <a:gd name="connsiteX4" fmla="*/ 679032 w 4814124"/>
                <a:gd name="connsiteY4" fmla="*/ 2889590 h 2914167"/>
                <a:gd name="connsiteX5" fmla="*/ 1717360 w 4814124"/>
                <a:gd name="connsiteY5" fmla="*/ 2639282 h 2914167"/>
                <a:gd name="connsiteX6" fmla="*/ 4648034 w 4814124"/>
                <a:gd name="connsiteY6" fmla="*/ 2521571 h 2914167"/>
                <a:gd name="connsiteX7" fmla="*/ 4487535 w 4814124"/>
                <a:gd name="connsiteY7" fmla="*/ 1093048 h 2914167"/>
                <a:gd name="connsiteX8" fmla="*/ 3601014 w 4814124"/>
                <a:gd name="connsiteY8" fmla="*/ 78737 h 2914167"/>
                <a:gd name="connsiteX9" fmla="*/ 2018737 w 4814124"/>
                <a:gd name="connsiteY9" fmla="*/ 94729 h 2914167"/>
                <a:gd name="connsiteX0" fmla="*/ 2018737 w 4734517"/>
                <a:gd name="connsiteY0" fmla="*/ 94729 h 2914169"/>
                <a:gd name="connsiteX1" fmla="*/ 540457 w 4734517"/>
                <a:gd name="connsiteY1" fmla="*/ 315534 h 2914169"/>
                <a:gd name="connsiteX2" fmla="*/ 271577 w 4734517"/>
                <a:gd name="connsiteY2" fmla="*/ 1099784 h 2914169"/>
                <a:gd name="connsiteX3" fmla="*/ 12243 w 4734517"/>
                <a:gd name="connsiteY3" fmla="*/ 1970318 h 2914169"/>
                <a:gd name="connsiteX4" fmla="*/ 679032 w 4734517"/>
                <a:gd name="connsiteY4" fmla="*/ 2889590 h 2914169"/>
                <a:gd name="connsiteX5" fmla="*/ 1717360 w 4734517"/>
                <a:gd name="connsiteY5" fmla="*/ 2639282 h 2914169"/>
                <a:gd name="connsiteX6" fmla="*/ 4648034 w 4734517"/>
                <a:gd name="connsiteY6" fmla="*/ 2521571 h 2914169"/>
                <a:gd name="connsiteX7" fmla="*/ 4487535 w 4734517"/>
                <a:gd name="connsiteY7" fmla="*/ 1093048 h 2914169"/>
                <a:gd name="connsiteX8" fmla="*/ 3601014 w 4734517"/>
                <a:gd name="connsiteY8" fmla="*/ 78737 h 2914169"/>
                <a:gd name="connsiteX9" fmla="*/ 2018737 w 4734517"/>
                <a:gd name="connsiteY9" fmla="*/ 94729 h 2914169"/>
                <a:gd name="connsiteX0" fmla="*/ 2006598 w 4722378"/>
                <a:gd name="connsiteY0" fmla="*/ 94729 h 2914167"/>
                <a:gd name="connsiteX1" fmla="*/ 528318 w 4722378"/>
                <a:gd name="connsiteY1" fmla="*/ 315534 h 2914167"/>
                <a:gd name="connsiteX2" fmla="*/ 259438 w 4722378"/>
                <a:gd name="connsiteY2" fmla="*/ 1099784 h 2914167"/>
                <a:gd name="connsiteX3" fmla="*/ 104 w 4722378"/>
                <a:gd name="connsiteY3" fmla="*/ 1970318 h 2914167"/>
                <a:gd name="connsiteX4" fmla="*/ 666893 w 4722378"/>
                <a:gd name="connsiteY4" fmla="*/ 2889590 h 2914167"/>
                <a:gd name="connsiteX5" fmla="*/ 1705221 w 4722378"/>
                <a:gd name="connsiteY5" fmla="*/ 2639282 h 2914167"/>
                <a:gd name="connsiteX6" fmla="*/ 4635895 w 4722378"/>
                <a:gd name="connsiteY6" fmla="*/ 2521571 h 2914167"/>
                <a:gd name="connsiteX7" fmla="*/ 4475396 w 4722378"/>
                <a:gd name="connsiteY7" fmla="*/ 1093048 h 2914167"/>
                <a:gd name="connsiteX8" fmla="*/ 3588875 w 4722378"/>
                <a:gd name="connsiteY8" fmla="*/ 78737 h 2914167"/>
                <a:gd name="connsiteX9" fmla="*/ 2006598 w 4722378"/>
                <a:gd name="connsiteY9" fmla="*/ 94729 h 2914167"/>
                <a:gd name="connsiteX0" fmla="*/ 2008903 w 4724683"/>
                <a:gd name="connsiteY0" fmla="*/ 94729 h 2914169"/>
                <a:gd name="connsiteX1" fmla="*/ 530623 w 4724683"/>
                <a:gd name="connsiteY1" fmla="*/ 315534 h 2914169"/>
                <a:gd name="connsiteX2" fmla="*/ 261743 w 4724683"/>
                <a:gd name="connsiteY2" fmla="*/ 1099784 h 2914169"/>
                <a:gd name="connsiteX3" fmla="*/ 2409 w 4724683"/>
                <a:gd name="connsiteY3" fmla="*/ 1970318 h 2914169"/>
                <a:gd name="connsiteX4" fmla="*/ 669198 w 4724683"/>
                <a:gd name="connsiteY4" fmla="*/ 2889590 h 2914169"/>
                <a:gd name="connsiteX5" fmla="*/ 1707526 w 4724683"/>
                <a:gd name="connsiteY5" fmla="*/ 2639282 h 2914169"/>
                <a:gd name="connsiteX6" fmla="*/ 4638200 w 4724683"/>
                <a:gd name="connsiteY6" fmla="*/ 2521571 h 2914169"/>
                <a:gd name="connsiteX7" fmla="*/ 4477701 w 4724683"/>
                <a:gd name="connsiteY7" fmla="*/ 1093048 h 2914169"/>
                <a:gd name="connsiteX8" fmla="*/ 3591180 w 4724683"/>
                <a:gd name="connsiteY8" fmla="*/ 78737 h 2914169"/>
                <a:gd name="connsiteX9" fmla="*/ 2008903 w 4724683"/>
                <a:gd name="connsiteY9" fmla="*/ 94729 h 2914169"/>
                <a:gd name="connsiteX0" fmla="*/ 2008903 w 4724683"/>
                <a:gd name="connsiteY0" fmla="*/ 94729 h 2914167"/>
                <a:gd name="connsiteX1" fmla="*/ 530623 w 4724683"/>
                <a:gd name="connsiteY1" fmla="*/ 315534 h 2914167"/>
                <a:gd name="connsiteX2" fmla="*/ 261743 w 4724683"/>
                <a:gd name="connsiteY2" fmla="*/ 1099784 h 2914167"/>
                <a:gd name="connsiteX3" fmla="*/ 2409 w 4724683"/>
                <a:gd name="connsiteY3" fmla="*/ 1970318 h 2914167"/>
                <a:gd name="connsiteX4" fmla="*/ 669198 w 4724683"/>
                <a:gd name="connsiteY4" fmla="*/ 2889590 h 2914167"/>
                <a:gd name="connsiteX5" fmla="*/ 1707526 w 4724683"/>
                <a:gd name="connsiteY5" fmla="*/ 2639282 h 2914167"/>
                <a:gd name="connsiteX6" fmla="*/ 4638200 w 4724683"/>
                <a:gd name="connsiteY6" fmla="*/ 2521571 h 2914167"/>
                <a:gd name="connsiteX7" fmla="*/ 4477701 w 4724683"/>
                <a:gd name="connsiteY7" fmla="*/ 1093048 h 2914167"/>
                <a:gd name="connsiteX8" fmla="*/ 3591180 w 4724683"/>
                <a:gd name="connsiteY8" fmla="*/ 78737 h 2914167"/>
                <a:gd name="connsiteX9" fmla="*/ 2008903 w 4724683"/>
                <a:gd name="connsiteY9" fmla="*/ 94729 h 2914167"/>
                <a:gd name="connsiteX0" fmla="*/ 2017505 w 4733285"/>
                <a:gd name="connsiteY0" fmla="*/ 94729 h 2914169"/>
                <a:gd name="connsiteX1" fmla="*/ 539225 w 4733285"/>
                <a:gd name="connsiteY1" fmla="*/ 315534 h 2914169"/>
                <a:gd name="connsiteX2" fmla="*/ 270345 w 4733285"/>
                <a:gd name="connsiteY2" fmla="*/ 1099784 h 2914169"/>
                <a:gd name="connsiteX3" fmla="*/ 11011 w 4733285"/>
                <a:gd name="connsiteY3" fmla="*/ 1970318 h 2914169"/>
                <a:gd name="connsiteX4" fmla="*/ 677800 w 4733285"/>
                <a:gd name="connsiteY4" fmla="*/ 2889590 h 2914169"/>
                <a:gd name="connsiteX5" fmla="*/ 1716128 w 4733285"/>
                <a:gd name="connsiteY5" fmla="*/ 2639282 h 2914169"/>
                <a:gd name="connsiteX6" fmla="*/ 4646802 w 4733285"/>
                <a:gd name="connsiteY6" fmla="*/ 2521571 h 2914169"/>
                <a:gd name="connsiteX7" fmla="*/ 4486303 w 4733285"/>
                <a:gd name="connsiteY7" fmla="*/ 1093048 h 2914169"/>
                <a:gd name="connsiteX8" fmla="*/ 3599782 w 4733285"/>
                <a:gd name="connsiteY8" fmla="*/ 78737 h 2914169"/>
                <a:gd name="connsiteX9" fmla="*/ 2017505 w 4733285"/>
                <a:gd name="connsiteY9" fmla="*/ 94729 h 2914169"/>
                <a:gd name="connsiteX0" fmla="*/ 2017505 w 4510752"/>
                <a:gd name="connsiteY0" fmla="*/ 94729 h 2913634"/>
                <a:gd name="connsiteX1" fmla="*/ 539225 w 4510752"/>
                <a:gd name="connsiteY1" fmla="*/ 315534 h 2913634"/>
                <a:gd name="connsiteX2" fmla="*/ 270345 w 4510752"/>
                <a:gd name="connsiteY2" fmla="*/ 1099784 h 2913634"/>
                <a:gd name="connsiteX3" fmla="*/ 11011 w 4510752"/>
                <a:gd name="connsiteY3" fmla="*/ 1970318 h 2913634"/>
                <a:gd name="connsiteX4" fmla="*/ 677800 w 4510752"/>
                <a:gd name="connsiteY4" fmla="*/ 2889590 h 2913634"/>
                <a:gd name="connsiteX5" fmla="*/ 1716128 w 4510752"/>
                <a:gd name="connsiteY5" fmla="*/ 2639282 h 2913634"/>
                <a:gd name="connsiteX6" fmla="*/ 4351253 w 4510752"/>
                <a:gd name="connsiteY6" fmla="*/ 2575707 h 2913634"/>
                <a:gd name="connsiteX7" fmla="*/ 4486303 w 4510752"/>
                <a:gd name="connsiteY7" fmla="*/ 1093048 h 2913634"/>
                <a:gd name="connsiteX8" fmla="*/ 3599782 w 4510752"/>
                <a:gd name="connsiteY8" fmla="*/ 78737 h 2913634"/>
                <a:gd name="connsiteX9" fmla="*/ 2017505 w 4510752"/>
                <a:gd name="connsiteY9" fmla="*/ 94729 h 2913634"/>
                <a:gd name="connsiteX0" fmla="*/ 2017505 w 4510752"/>
                <a:gd name="connsiteY0" fmla="*/ 94729 h 2914582"/>
                <a:gd name="connsiteX1" fmla="*/ 539225 w 4510752"/>
                <a:gd name="connsiteY1" fmla="*/ 315534 h 2914582"/>
                <a:gd name="connsiteX2" fmla="*/ 270345 w 4510752"/>
                <a:gd name="connsiteY2" fmla="*/ 1099784 h 2914582"/>
                <a:gd name="connsiteX3" fmla="*/ 11011 w 4510752"/>
                <a:gd name="connsiteY3" fmla="*/ 1970318 h 2914582"/>
                <a:gd name="connsiteX4" fmla="*/ 677800 w 4510752"/>
                <a:gd name="connsiteY4" fmla="*/ 2889590 h 2914582"/>
                <a:gd name="connsiteX5" fmla="*/ 1716128 w 4510752"/>
                <a:gd name="connsiteY5" fmla="*/ 2639282 h 2914582"/>
                <a:gd name="connsiteX6" fmla="*/ 4351253 w 4510752"/>
                <a:gd name="connsiteY6" fmla="*/ 2480969 h 2914582"/>
                <a:gd name="connsiteX7" fmla="*/ 4486303 w 4510752"/>
                <a:gd name="connsiteY7" fmla="*/ 1093048 h 2914582"/>
                <a:gd name="connsiteX8" fmla="*/ 3599782 w 4510752"/>
                <a:gd name="connsiteY8" fmla="*/ 78737 h 2914582"/>
                <a:gd name="connsiteX9" fmla="*/ 2017505 w 4510752"/>
                <a:gd name="connsiteY9" fmla="*/ 94729 h 2914582"/>
                <a:gd name="connsiteX0" fmla="*/ 2015242 w 4508489"/>
                <a:gd name="connsiteY0" fmla="*/ 94729 h 2914582"/>
                <a:gd name="connsiteX1" fmla="*/ 536962 w 4508489"/>
                <a:gd name="connsiteY1" fmla="*/ 315534 h 2914582"/>
                <a:gd name="connsiteX2" fmla="*/ 268082 w 4508489"/>
                <a:gd name="connsiteY2" fmla="*/ 1099784 h 2914582"/>
                <a:gd name="connsiteX3" fmla="*/ 8748 w 4508489"/>
                <a:gd name="connsiteY3" fmla="*/ 1970318 h 2914582"/>
                <a:gd name="connsiteX4" fmla="*/ 561863 w 4508489"/>
                <a:gd name="connsiteY4" fmla="*/ 2889590 h 2914582"/>
                <a:gd name="connsiteX5" fmla="*/ 1713865 w 4508489"/>
                <a:gd name="connsiteY5" fmla="*/ 2639282 h 2914582"/>
                <a:gd name="connsiteX6" fmla="*/ 4348990 w 4508489"/>
                <a:gd name="connsiteY6" fmla="*/ 2480969 h 2914582"/>
                <a:gd name="connsiteX7" fmla="*/ 4484040 w 4508489"/>
                <a:gd name="connsiteY7" fmla="*/ 1093048 h 2914582"/>
                <a:gd name="connsiteX8" fmla="*/ 3597519 w 4508489"/>
                <a:gd name="connsiteY8" fmla="*/ 78737 h 2914582"/>
                <a:gd name="connsiteX9" fmla="*/ 2015242 w 4508489"/>
                <a:gd name="connsiteY9" fmla="*/ 94729 h 2914582"/>
                <a:gd name="connsiteX0" fmla="*/ 2013176 w 4506423"/>
                <a:gd name="connsiteY0" fmla="*/ 94729 h 2927386"/>
                <a:gd name="connsiteX1" fmla="*/ 534896 w 4506423"/>
                <a:gd name="connsiteY1" fmla="*/ 315534 h 2927386"/>
                <a:gd name="connsiteX2" fmla="*/ 266016 w 4506423"/>
                <a:gd name="connsiteY2" fmla="*/ 1099784 h 2927386"/>
                <a:gd name="connsiteX3" fmla="*/ 6682 w 4506423"/>
                <a:gd name="connsiteY3" fmla="*/ 1970318 h 2927386"/>
                <a:gd name="connsiteX4" fmla="*/ 377920 w 4506423"/>
                <a:gd name="connsiteY4" fmla="*/ 2903125 h 2927386"/>
                <a:gd name="connsiteX5" fmla="*/ 1711799 w 4506423"/>
                <a:gd name="connsiteY5" fmla="*/ 2639282 h 2927386"/>
                <a:gd name="connsiteX6" fmla="*/ 4346924 w 4506423"/>
                <a:gd name="connsiteY6" fmla="*/ 2480969 h 2927386"/>
                <a:gd name="connsiteX7" fmla="*/ 4481974 w 4506423"/>
                <a:gd name="connsiteY7" fmla="*/ 1093048 h 2927386"/>
                <a:gd name="connsiteX8" fmla="*/ 3595453 w 4506423"/>
                <a:gd name="connsiteY8" fmla="*/ 78737 h 2927386"/>
                <a:gd name="connsiteX9" fmla="*/ 2013176 w 4506423"/>
                <a:gd name="connsiteY9" fmla="*/ 94729 h 2927386"/>
                <a:gd name="connsiteX0" fmla="*/ 2058633 w 4551880"/>
                <a:gd name="connsiteY0" fmla="*/ 94729 h 2927386"/>
                <a:gd name="connsiteX1" fmla="*/ 580353 w 4551880"/>
                <a:gd name="connsiteY1" fmla="*/ 315534 h 2927386"/>
                <a:gd name="connsiteX2" fmla="*/ 311473 w 4551880"/>
                <a:gd name="connsiteY2" fmla="*/ 1099784 h 2927386"/>
                <a:gd name="connsiteX3" fmla="*/ 52139 w 4551880"/>
                <a:gd name="connsiteY3" fmla="*/ 1970318 h 2927386"/>
                <a:gd name="connsiteX4" fmla="*/ 423377 w 4551880"/>
                <a:gd name="connsiteY4" fmla="*/ 2903125 h 2927386"/>
                <a:gd name="connsiteX5" fmla="*/ 1757256 w 4551880"/>
                <a:gd name="connsiteY5" fmla="*/ 2639282 h 2927386"/>
                <a:gd name="connsiteX6" fmla="*/ 4392381 w 4551880"/>
                <a:gd name="connsiteY6" fmla="*/ 2480969 h 2927386"/>
                <a:gd name="connsiteX7" fmla="*/ 4527431 w 4551880"/>
                <a:gd name="connsiteY7" fmla="*/ 1093048 h 2927386"/>
                <a:gd name="connsiteX8" fmla="*/ 3640910 w 4551880"/>
                <a:gd name="connsiteY8" fmla="*/ 78737 h 2927386"/>
                <a:gd name="connsiteX9" fmla="*/ 2058633 w 4551880"/>
                <a:gd name="connsiteY9" fmla="*/ 94729 h 2927386"/>
                <a:gd name="connsiteX0" fmla="*/ 2266712 w 4551880"/>
                <a:gd name="connsiteY0" fmla="*/ 25769 h 3007300"/>
                <a:gd name="connsiteX1" fmla="*/ 580353 w 4551880"/>
                <a:gd name="connsiteY1" fmla="*/ 395448 h 3007300"/>
                <a:gd name="connsiteX2" fmla="*/ 311473 w 4551880"/>
                <a:gd name="connsiteY2" fmla="*/ 1179698 h 3007300"/>
                <a:gd name="connsiteX3" fmla="*/ 52139 w 4551880"/>
                <a:gd name="connsiteY3" fmla="*/ 2050232 h 3007300"/>
                <a:gd name="connsiteX4" fmla="*/ 423377 w 4551880"/>
                <a:gd name="connsiteY4" fmla="*/ 2983039 h 3007300"/>
                <a:gd name="connsiteX5" fmla="*/ 1757256 w 4551880"/>
                <a:gd name="connsiteY5" fmla="*/ 2719196 h 3007300"/>
                <a:gd name="connsiteX6" fmla="*/ 4392381 w 4551880"/>
                <a:gd name="connsiteY6" fmla="*/ 2560883 h 3007300"/>
                <a:gd name="connsiteX7" fmla="*/ 4527431 w 4551880"/>
                <a:gd name="connsiteY7" fmla="*/ 1172962 h 3007300"/>
                <a:gd name="connsiteX8" fmla="*/ 3640910 w 4551880"/>
                <a:gd name="connsiteY8" fmla="*/ 158651 h 3007300"/>
                <a:gd name="connsiteX9" fmla="*/ 2266712 w 4551880"/>
                <a:gd name="connsiteY9" fmla="*/ 25769 h 3007300"/>
                <a:gd name="connsiteX0" fmla="*/ 2266712 w 4551880"/>
                <a:gd name="connsiteY0" fmla="*/ 1352 h 2982883"/>
                <a:gd name="connsiteX1" fmla="*/ 580353 w 4551880"/>
                <a:gd name="connsiteY1" fmla="*/ 371031 h 2982883"/>
                <a:gd name="connsiteX2" fmla="*/ 311473 w 4551880"/>
                <a:gd name="connsiteY2" fmla="*/ 1155281 h 2982883"/>
                <a:gd name="connsiteX3" fmla="*/ 52139 w 4551880"/>
                <a:gd name="connsiteY3" fmla="*/ 2025815 h 2982883"/>
                <a:gd name="connsiteX4" fmla="*/ 423377 w 4551880"/>
                <a:gd name="connsiteY4" fmla="*/ 2958622 h 2982883"/>
                <a:gd name="connsiteX5" fmla="*/ 1757256 w 4551880"/>
                <a:gd name="connsiteY5" fmla="*/ 2694779 h 2982883"/>
                <a:gd name="connsiteX6" fmla="*/ 4392381 w 4551880"/>
                <a:gd name="connsiteY6" fmla="*/ 2536466 h 2982883"/>
                <a:gd name="connsiteX7" fmla="*/ 4527431 w 4551880"/>
                <a:gd name="connsiteY7" fmla="*/ 1148545 h 2982883"/>
                <a:gd name="connsiteX8" fmla="*/ 3684716 w 4551880"/>
                <a:gd name="connsiteY8" fmla="*/ 283108 h 2982883"/>
                <a:gd name="connsiteX9" fmla="*/ 2266712 w 4551880"/>
                <a:gd name="connsiteY9" fmla="*/ 1352 h 2982883"/>
                <a:gd name="connsiteX0" fmla="*/ 2266712 w 4609336"/>
                <a:gd name="connsiteY0" fmla="*/ 1483 h 2983014"/>
                <a:gd name="connsiteX1" fmla="*/ 580353 w 4609336"/>
                <a:gd name="connsiteY1" fmla="*/ 371162 h 2983014"/>
                <a:gd name="connsiteX2" fmla="*/ 311473 w 4609336"/>
                <a:gd name="connsiteY2" fmla="*/ 1155412 h 2983014"/>
                <a:gd name="connsiteX3" fmla="*/ 52139 w 4609336"/>
                <a:gd name="connsiteY3" fmla="*/ 2025946 h 2983014"/>
                <a:gd name="connsiteX4" fmla="*/ 423377 w 4609336"/>
                <a:gd name="connsiteY4" fmla="*/ 2958753 h 2983014"/>
                <a:gd name="connsiteX5" fmla="*/ 1757256 w 4609336"/>
                <a:gd name="connsiteY5" fmla="*/ 2694910 h 2983014"/>
                <a:gd name="connsiteX6" fmla="*/ 4392381 w 4609336"/>
                <a:gd name="connsiteY6" fmla="*/ 2536597 h 2983014"/>
                <a:gd name="connsiteX7" fmla="*/ 4472673 w 4609336"/>
                <a:gd name="connsiteY7" fmla="*/ 1216346 h 2983014"/>
                <a:gd name="connsiteX8" fmla="*/ 3684716 w 4609336"/>
                <a:gd name="connsiteY8" fmla="*/ 283239 h 2983014"/>
                <a:gd name="connsiteX9" fmla="*/ 2266712 w 4609336"/>
                <a:gd name="connsiteY9" fmla="*/ 1483 h 2983014"/>
                <a:gd name="connsiteX0" fmla="*/ 2266712 w 4609336"/>
                <a:gd name="connsiteY0" fmla="*/ 1483 h 2983014"/>
                <a:gd name="connsiteX1" fmla="*/ 580353 w 4609336"/>
                <a:gd name="connsiteY1" fmla="*/ 371162 h 2983014"/>
                <a:gd name="connsiteX2" fmla="*/ 311473 w 4609336"/>
                <a:gd name="connsiteY2" fmla="*/ 1155412 h 2983014"/>
                <a:gd name="connsiteX3" fmla="*/ 52139 w 4609336"/>
                <a:gd name="connsiteY3" fmla="*/ 2025946 h 2983014"/>
                <a:gd name="connsiteX4" fmla="*/ 423377 w 4609336"/>
                <a:gd name="connsiteY4" fmla="*/ 2958753 h 2983014"/>
                <a:gd name="connsiteX5" fmla="*/ 1757256 w 4609336"/>
                <a:gd name="connsiteY5" fmla="*/ 2694910 h 2983014"/>
                <a:gd name="connsiteX6" fmla="*/ 4392381 w 4609336"/>
                <a:gd name="connsiteY6" fmla="*/ 2536597 h 2983014"/>
                <a:gd name="connsiteX7" fmla="*/ 4472673 w 4609336"/>
                <a:gd name="connsiteY7" fmla="*/ 1216346 h 2983014"/>
                <a:gd name="connsiteX8" fmla="*/ 3684716 w 4609336"/>
                <a:gd name="connsiteY8" fmla="*/ 283239 h 2983014"/>
                <a:gd name="connsiteX9" fmla="*/ 2266712 w 4609336"/>
                <a:gd name="connsiteY9" fmla="*/ 1483 h 2983014"/>
                <a:gd name="connsiteX0" fmla="*/ 2266712 w 4675265"/>
                <a:gd name="connsiteY0" fmla="*/ 1483 h 2983014"/>
                <a:gd name="connsiteX1" fmla="*/ 580353 w 4675265"/>
                <a:gd name="connsiteY1" fmla="*/ 371162 h 2983014"/>
                <a:gd name="connsiteX2" fmla="*/ 311473 w 4675265"/>
                <a:gd name="connsiteY2" fmla="*/ 1155412 h 2983014"/>
                <a:gd name="connsiteX3" fmla="*/ 52139 w 4675265"/>
                <a:gd name="connsiteY3" fmla="*/ 2025946 h 2983014"/>
                <a:gd name="connsiteX4" fmla="*/ 423377 w 4675265"/>
                <a:gd name="connsiteY4" fmla="*/ 2958753 h 2983014"/>
                <a:gd name="connsiteX5" fmla="*/ 1757256 w 4675265"/>
                <a:gd name="connsiteY5" fmla="*/ 2694910 h 2983014"/>
                <a:gd name="connsiteX6" fmla="*/ 4392381 w 4675265"/>
                <a:gd name="connsiteY6" fmla="*/ 2536597 h 2983014"/>
                <a:gd name="connsiteX7" fmla="*/ 4472673 w 4675265"/>
                <a:gd name="connsiteY7" fmla="*/ 1216346 h 2983014"/>
                <a:gd name="connsiteX8" fmla="*/ 3684716 w 4675265"/>
                <a:gd name="connsiteY8" fmla="*/ 283239 h 2983014"/>
                <a:gd name="connsiteX9" fmla="*/ 2266712 w 4675265"/>
                <a:gd name="connsiteY9" fmla="*/ 1483 h 2983014"/>
                <a:gd name="connsiteX0" fmla="*/ 2266712 w 4643130"/>
                <a:gd name="connsiteY0" fmla="*/ 1483 h 2983014"/>
                <a:gd name="connsiteX1" fmla="*/ 580353 w 4643130"/>
                <a:gd name="connsiteY1" fmla="*/ 371162 h 2983014"/>
                <a:gd name="connsiteX2" fmla="*/ 311473 w 4643130"/>
                <a:gd name="connsiteY2" fmla="*/ 1155412 h 2983014"/>
                <a:gd name="connsiteX3" fmla="*/ 52139 w 4643130"/>
                <a:gd name="connsiteY3" fmla="*/ 2025946 h 2983014"/>
                <a:gd name="connsiteX4" fmla="*/ 423377 w 4643130"/>
                <a:gd name="connsiteY4" fmla="*/ 2958753 h 2983014"/>
                <a:gd name="connsiteX5" fmla="*/ 1757256 w 4643130"/>
                <a:gd name="connsiteY5" fmla="*/ 2694910 h 2983014"/>
                <a:gd name="connsiteX6" fmla="*/ 4392381 w 4643130"/>
                <a:gd name="connsiteY6" fmla="*/ 2536597 h 2983014"/>
                <a:gd name="connsiteX7" fmla="*/ 4472673 w 4643130"/>
                <a:gd name="connsiteY7" fmla="*/ 1216346 h 2983014"/>
                <a:gd name="connsiteX8" fmla="*/ 3684716 w 4643130"/>
                <a:gd name="connsiteY8" fmla="*/ 283239 h 2983014"/>
                <a:gd name="connsiteX9" fmla="*/ 2266712 w 4643130"/>
                <a:gd name="connsiteY9" fmla="*/ 1483 h 2983014"/>
                <a:gd name="connsiteX0" fmla="*/ 2266712 w 4551863"/>
                <a:gd name="connsiteY0" fmla="*/ 1483 h 2982751"/>
                <a:gd name="connsiteX1" fmla="*/ 580353 w 4551863"/>
                <a:gd name="connsiteY1" fmla="*/ 371162 h 2982751"/>
                <a:gd name="connsiteX2" fmla="*/ 311473 w 4551863"/>
                <a:gd name="connsiteY2" fmla="*/ 1155412 h 2982751"/>
                <a:gd name="connsiteX3" fmla="*/ 52139 w 4551863"/>
                <a:gd name="connsiteY3" fmla="*/ 2025946 h 2982751"/>
                <a:gd name="connsiteX4" fmla="*/ 423377 w 4551863"/>
                <a:gd name="connsiteY4" fmla="*/ 2958753 h 2982751"/>
                <a:gd name="connsiteX5" fmla="*/ 1757256 w 4551863"/>
                <a:gd name="connsiteY5" fmla="*/ 2694910 h 2982751"/>
                <a:gd name="connsiteX6" fmla="*/ 4217156 w 4551863"/>
                <a:gd name="connsiteY6" fmla="*/ 2563665 h 2982751"/>
                <a:gd name="connsiteX7" fmla="*/ 4472673 w 4551863"/>
                <a:gd name="connsiteY7" fmla="*/ 1216346 h 2982751"/>
                <a:gd name="connsiteX8" fmla="*/ 3684716 w 4551863"/>
                <a:gd name="connsiteY8" fmla="*/ 283239 h 2982751"/>
                <a:gd name="connsiteX9" fmla="*/ 2266712 w 4551863"/>
                <a:gd name="connsiteY9" fmla="*/ 1483 h 2982751"/>
                <a:gd name="connsiteX0" fmla="*/ 2485744 w 4551864"/>
                <a:gd name="connsiteY0" fmla="*/ 1347 h 2996152"/>
                <a:gd name="connsiteX1" fmla="*/ 580353 w 4551864"/>
                <a:gd name="connsiteY1" fmla="*/ 384561 h 2996152"/>
                <a:gd name="connsiteX2" fmla="*/ 311473 w 4551864"/>
                <a:gd name="connsiteY2" fmla="*/ 1168811 h 2996152"/>
                <a:gd name="connsiteX3" fmla="*/ 52139 w 4551864"/>
                <a:gd name="connsiteY3" fmla="*/ 2039345 h 2996152"/>
                <a:gd name="connsiteX4" fmla="*/ 423377 w 4551864"/>
                <a:gd name="connsiteY4" fmla="*/ 2972152 h 2996152"/>
                <a:gd name="connsiteX5" fmla="*/ 1757256 w 4551864"/>
                <a:gd name="connsiteY5" fmla="*/ 2708309 h 2996152"/>
                <a:gd name="connsiteX6" fmla="*/ 4217156 w 4551864"/>
                <a:gd name="connsiteY6" fmla="*/ 2577064 h 2996152"/>
                <a:gd name="connsiteX7" fmla="*/ 4472673 w 4551864"/>
                <a:gd name="connsiteY7" fmla="*/ 1229745 h 2996152"/>
                <a:gd name="connsiteX8" fmla="*/ 3684716 w 4551864"/>
                <a:gd name="connsiteY8" fmla="*/ 296638 h 2996152"/>
                <a:gd name="connsiteX9" fmla="*/ 2485744 w 4551864"/>
                <a:gd name="connsiteY9" fmla="*/ 1347 h 2996152"/>
                <a:gd name="connsiteX0" fmla="*/ 2485744 w 4551864"/>
                <a:gd name="connsiteY0" fmla="*/ 10 h 2994814"/>
                <a:gd name="connsiteX1" fmla="*/ 602256 w 4551864"/>
                <a:gd name="connsiteY1" fmla="*/ 288485 h 2994814"/>
                <a:gd name="connsiteX2" fmla="*/ 311473 w 4551864"/>
                <a:gd name="connsiteY2" fmla="*/ 1167474 h 2994814"/>
                <a:gd name="connsiteX3" fmla="*/ 52139 w 4551864"/>
                <a:gd name="connsiteY3" fmla="*/ 2038008 h 2994814"/>
                <a:gd name="connsiteX4" fmla="*/ 423377 w 4551864"/>
                <a:gd name="connsiteY4" fmla="*/ 2970815 h 2994814"/>
                <a:gd name="connsiteX5" fmla="*/ 1757256 w 4551864"/>
                <a:gd name="connsiteY5" fmla="*/ 2706972 h 2994814"/>
                <a:gd name="connsiteX6" fmla="*/ 4217156 w 4551864"/>
                <a:gd name="connsiteY6" fmla="*/ 2575727 h 2994814"/>
                <a:gd name="connsiteX7" fmla="*/ 4472673 w 4551864"/>
                <a:gd name="connsiteY7" fmla="*/ 1228408 h 2994814"/>
                <a:gd name="connsiteX8" fmla="*/ 3684716 w 4551864"/>
                <a:gd name="connsiteY8" fmla="*/ 295301 h 2994814"/>
                <a:gd name="connsiteX9" fmla="*/ 2485744 w 4551864"/>
                <a:gd name="connsiteY9" fmla="*/ 10 h 2994814"/>
                <a:gd name="connsiteX0" fmla="*/ 2485744 w 4551864"/>
                <a:gd name="connsiteY0" fmla="*/ 5763 h 3000567"/>
                <a:gd name="connsiteX1" fmla="*/ 602256 w 4551864"/>
                <a:gd name="connsiteY1" fmla="*/ 294238 h 3000567"/>
                <a:gd name="connsiteX2" fmla="*/ 311473 w 4551864"/>
                <a:gd name="connsiteY2" fmla="*/ 1173227 h 3000567"/>
                <a:gd name="connsiteX3" fmla="*/ 52139 w 4551864"/>
                <a:gd name="connsiteY3" fmla="*/ 2043761 h 3000567"/>
                <a:gd name="connsiteX4" fmla="*/ 423377 w 4551864"/>
                <a:gd name="connsiteY4" fmla="*/ 2976568 h 3000567"/>
                <a:gd name="connsiteX5" fmla="*/ 1757256 w 4551864"/>
                <a:gd name="connsiteY5" fmla="*/ 2712725 h 3000567"/>
                <a:gd name="connsiteX6" fmla="*/ 4217156 w 4551864"/>
                <a:gd name="connsiteY6" fmla="*/ 2581480 h 3000567"/>
                <a:gd name="connsiteX7" fmla="*/ 4472673 w 4551864"/>
                <a:gd name="connsiteY7" fmla="*/ 1234161 h 3000567"/>
                <a:gd name="connsiteX8" fmla="*/ 3684716 w 4551864"/>
                <a:gd name="connsiteY8" fmla="*/ 301054 h 3000567"/>
                <a:gd name="connsiteX9" fmla="*/ 2485744 w 4551864"/>
                <a:gd name="connsiteY9" fmla="*/ 5763 h 3000567"/>
                <a:gd name="connsiteX0" fmla="*/ 2485744 w 4541165"/>
                <a:gd name="connsiteY0" fmla="*/ 5765 h 3000569"/>
                <a:gd name="connsiteX1" fmla="*/ 602256 w 4541165"/>
                <a:gd name="connsiteY1" fmla="*/ 294240 h 3000569"/>
                <a:gd name="connsiteX2" fmla="*/ 311473 w 4541165"/>
                <a:gd name="connsiteY2" fmla="*/ 1173229 h 3000569"/>
                <a:gd name="connsiteX3" fmla="*/ 52139 w 4541165"/>
                <a:gd name="connsiteY3" fmla="*/ 2043763 h 3000569"/>
                <a:gd name="connsiteX4" fmla="*/ 423377 w 4541165"/>
                <a:gd name="connsiteY4" fmla="*/ 2976570 h 3000569"/>
                <a:gd name="connsiteX5" fmla="*/ 1757256 w 4541165"/>
                <a:gd name="connsiteY5" fmla="*/ 2712727 h 3000569"/>
                <a:gd name="connsiteX6" fmla="*/ 4217156 w 4541165"/>
                <a:gd name="connsiteY6" fmla="*/ 2581482 h 3000569"/>
                <a:gd name="connsiteX7" fmla="*/ 4472673 w 4541165"/>
                <a:gd name="connsiteY7" fmla="*/ 1234163 h 3000569"/>
                <a:gd name="connsiteX8" fmla="*/ 3838039 w 4541165"/>
                <a:gd name="connsiteY8" fmla="*/ 301056 h 3000569"/>
                <a:gd name="connsiteX9" fmla="*/ 2485744 w 4541165"/>
                <a:gd name="connsiteY9" fmla="*/ 5765 h 3000569"/>
                <a:gd name="connsiteX0" fmla="*/ 2485744 w 4499180"/>
                <a:gd name="connsiteY0" fmla="*/ 5765 h 3000569"/>
                <a:gd name="connsiteX1" fmla="*/ 602256 w 4499180"/>
                <a:gd name="connsiteY1" fmla="*/ 294240 h 3000569"/>
                <a:gd name="connsiteX2" fmla="*/ 311473 w 4499180"/>
                <a:gd name="connsiteY2" fmla="*/ 1173229 h 3000569"/>
                <a:gd name="connsiteX3" fmla="*/ 52139 w 4499180"/>
                <a:gd name="connsiteY3" fmla="*/ 2043763 h 3000569"/>
                <a:gd name="connsiteX4" fmla="*/ 423377 w 4499180"/>
                <a:gd name="connsiteY4" fmla="*/ 2976570 h 3000569"/>
                <a:gd name="connsiteX5" fmla="*/ 1757256 w 4499180"/>
                <a:gd name="connsiteY5" fmla="*/ 2712727 h 3000569"/>
                <a:gd name="connsiteX6" fmla="*/ 4107640 w 4499180"/>
                <a:gd name="connsiteY6" fmla="*/ 2581483 h 3000569"/>
                <a:gd name="connsiteX7" fmla="*/ 4472673 w 4499180"/>
                <a:gd name="connsiteY7" fmla="*/ 1234163 h 3000569"/>
                <a:gd name="connsiteX8" fmla="*/ 3838039 w 4499180"/>
                <a:gd name="connsiteY8" fmla="*/ 301056 h 3000569"/>
                <a:gd name="connsiteX9" fmla="*/ 2485744 w 4499180"/>
                <a:gd name="connsiteY9" fmla="*/ 5765 h 3000569"/>
                <a:gd name="connsiteX0" fmla="*/ 2485744 w 4489529"/>
                <a:gd name="connsiteY0" fmla="*/ 5765 h 3003649"/>
                <a:gd name="connsiteX1" fmla="*/ 602256 w 4489529"/>
                <a:gd name="connsiteY1" fmla="*/ 294240 h 3003649"/>
                <a:gd name="connsiteX2" fmla="*/ 311473 w 4489529"/>
                <a:gd name="connsiteY2" fmla="*/ 1173229 h 3003649"/>
                <a:gd name="connsiteX3" fmla="*/ 52139 w 4489529"/>
                <a:gd name="connsiteY3" fmla="*/ 2043763 h 3003649"/>
                <a:gd name="connsiteX4" fmla="*/ 423377 w 4489529"/>
                <a:gd name="connsiteY4" fmla="*/ 2976570 h 3003649"/>
                <a:gd name="connsiteX5" fmla="*/ 1757256 w 4489529"/>
                <a:gd name="connsiteY5" fmla="*/ 2712727 h 3003649"/>
                <a:gd name="connsiteX6" fmla="*/ 4049416 w 4489529"/>
                <a:gd name="connsiteY6" fmla="*/ 2293670 h 3003649"/>
                <a:gd name="connsiteX7" fmla="*/ 4472673 w 4489529"/>
                <a:gd name="connsiteY7" fmla="*/ 1234163 h 3003649"/>
                <a:gd name="connsiteX8" fmla="*/ 3838039 w 4489529"/>
                <a:gd name="connsiteY8" fmla="*/ 301056 h 3003649"/>
                <a:gd name="connsiteX9" fmla="*/ 2485744 w 4489529"/>
                <a:gd name="connsiteY9" fmla="*/ 5765 h 3003649"/>
                <a:gd name="connsiteX0" fmla="*/ 2485744 w 4415605"/>
                <a:gd name="connsiteY0" fmla="*/ 5765 h 3003651"/>
                <a:gd name="connsiteX1" fmla="*/ 602256 w 4415605"/>
                <a:gd name="connsiteY1" fmla="*/ 294240 h 3003651"/>
                <a:gd name="connsiteX2" fmla="*/ 311473 w 4415605"/>
                <a:gd name="connsiteY2" fmla="*/ 1173229 h 3003651"/>
                <a:gd name="connsiteX3" fmla="*/ 52139 w 4415605"/>
                <a:gd name="connsiteY3" fmla="*/ 2043763 h 3003651"/>
                <a:gd name="connsiteX4" fmla="*/ 423377 w 4415605"/>
                <a:gd name="connsiteY4" fmla="*/ 2976570 h 3003651"/>
                <a:gd name="connsiteX5" fmla="*/ 1757256 w 4415605"/>
                <a:gd name="connsiteY5" fmla="*/ 2712727 h 3003651"/>
                <a:gd name="connsiteX6" fmla="*/ 4049416 w 4415605"/>
                <a:gd name="connsiteY6" fmla="*/ 2293670 h 3003651"/>
                <a:gd name="connsiteX7" fmla="*/ 4385337 w 4415605"/>
                <a:gd name="connsiteY7" fmla="*/ 1180199 h 3003651"/>
                <a:gd name="connsiteX8" fmla="*/ 3838039 w 4415605"/>
                <a:gd name="connsiteY8" fmla="*/ 301056 h 3003651"/>
                <a:gd name="connsiteX9" fmla="*/ 2485744 w 4415605"/>
                <a:gd name="connsiteY9" fmla="*/ 5765 h 3003651"/>
                <a:gd name="connsiteX0" fmla="*/ 2485744 w 4391763"/>
                <a:gd name="connsiteY0" fmla="*/ 5765 h 3003649"/>
                <a:gd name="connsiteX1" fmla="*/ 602256 w 4391763"/>
                <a:gd name="connsiteY1" fmla="*/ 294240 h 3003649"/>
                <a:gd name="connsiteX2" fmla="*/ 311473 w 4391763"/>
                <a:gd name="connsiteY2" fmla="*/ 1173229 h 3003649"/>
                <a:gd name="connsiteX3" fmla="*/ 52139 w 4391763"/>
                <a:gd name="connsiteY3" fmla="*/ 2043763 h 3003649"/>
                <a:gd name="connsiteX4" fmla="*/ 423377 w 4391763"/>
                <a:gd name="connsiteY4" fmla="*/ 2976570 h 3003649"/>
                <a:gd name="connsiteX5" fmla="*/ 1757256 w 4391763"/>
                <a:gd name="connsiteY5" fmla="*/ 2712727 h 3003649"/>
                <a:gd name="connsiteX6" fmla="*/ 3801966 w 4391763"/>
                <a:gd name="connsiteY6" fmla="*/ 2293670 h 3003649"/>
                <a:gd name="connsiteX7" fmla="*/ 4385337 w 4391763"/>
                <a:gd name="connsiteY7" fmla="*/ 1180199 h 3003649"/>
                <a:gd name="connsiteX8" fmla="*/ 3838039 w 4391763"/>
                <a:gd name="connsiteY8" fmla="*/ 301056 h 3003649"/>
                <a:gd name="connsiteX9" fmla="*/ 2485744 w 4391763"/>
                <a:gd name="connsiteY9" fmla="*/ 5765 h 3003649"/>
                <a:gd name="connsiteX0" fmla="*/ 2463953 w 4368260"/>
                <a:gd name="connsiteY0" fmla="*/ 5765 h 3003651"/>
                <a:gd name="connsiteX1" fmla="*/ 580465 w 4368260"/>
                <a:gd name="connsiteY1" fmla="*/ 294240 h 3003651"/>
                <a:gd name="connsiteX2" fmla="*/ 289682 w 4368260"/>
                <a:gd name="connsiteY2" fmla="*/ 1173229 h 3003651"/>
                <a:gd name="connsiteX3" fmla="*/ 30348 w 4368260"/>
                <a:gd name="connsiteY3" fmla="*/ 2043763 h 3003651"/>
                <a:gd name="connsiteX4" fmla="*/ 401586 w 4368260"/>
                <a:gd name="connsiteY4" fmla="*/ 2976570 h 3003651"/>
                <a:gd name="connsiteX5" fmla="*/ 2288591 w 4368260"/>
                <a:gd name="connsiteY5" fmla="*/ 2712727 h 3003651"/>
                <a:gd name="connsiteX6" fmla="*/ 3780175 w 4368260"/>
                <a:gd name="connsiteY6" fmla="*/ 2293670 h 3003651"/>
                <a:gd name="connsiteX7" fmla="*/ 4363546 w 4368260"/>
                <a:gd name="connsiteY7" fmla="*/ 1180199 h 3003651"/>
                <a:gd name="connsiteX8" fmla="*/ 3816248 w 4368260"/>
                <a:gd name="connsiteY8" fmla="*/ 301056 h 3003651"/>
                <a:gd name="connsiteX9" fmla="*/ 2463953 w 4368260"/>
                <a:gd name="connsiteY9" fmla="*/ 5765 h 3003651"/>
                <a:gd name="connsiteX0" fmla="*/ 2440692 w 4344999"/>
                <a:gd name="connsiteY0" fmla="*/ 5765 h 2873662"/>
                <a:gd name="connsiteX1" fmla="*/ 557204 w 4344999"/>
                <a:gd name="connsiteY1" fmla="*/ 294240 h 2873662"/>
                <a:gd name="connsiteX2" fmla="*/ 266421 w 4344999"/>
                <a:gd name="connsiteY2" fmla="*/ 1173229 h 2873662"/>
                <a:gd name="connsiteX3" fmla="*/ 7087 w 4344999"/>
                <a:gd name="connsiteY3" fmla="*/ 2043763 h 2873662"/>
                <a:gd name="connsiteX4" fmla="*/ 523885 w 4344999"/>
                <a:gd name="connsiteY4" fmla="*/ 2832665 h 2873662"/>
                <a:gd name="connsiteX5" fmla="*/ 2265330 w 4344999"/>
                <a:gd name="connsiteY5" fmla="*/ 2712727 h 2873662"/>
                <a:gd name="connsiteX6" fmla="*/ 3756914 w 4344999"/>
                <a:gd name="connsiteY6" fmla="*/ 2293670 h 2873662"/>
                <a:gd name="connsiteX7" fmla="*/ 4340285 w 4344999"/>
                <a:gd name="connsiteY7" fmla="*/ 1180199 h 2873662"/>
                <a:gd name="connsiteX8" fmla="*/ 3792987 w 4344999"/>
                <a:gd name="connsiteY8" fmla="*/ 301056 h 2873662"/>
                <a:gd name="connsiteX9" fmla="*/ 2440692 w 4344999"/>
                <a:gd name="connsiteY9" fmla="*/ 5765 h 2873662"/>
                <a:gd name="csX0" fmla="*/ 2440692 w 4344999"/>
                <a:gd name="csY0" fmla="*/ 65369 h 2933266"/>
                <a:gd name="csX1" fmla="*/ 291455 w 4344999"/>
                <a:gd name="csY1" fmla="*/ 220202 h 2933266"/>
                <a:gd name="csX2" fmla="*/ 266421 w 4344999"/>
                <a:gd name="csY2" fmla="*/ 1232833 h 2933266"/>
                <a:gd name="csX3" fmla="*/ 7087 w 4344999"/>
                <a:gd name="csY3" fmla="*/ 2103367 h 2933266"/>
                <a:gd name="csX4" fmla="*/ 523885 w 4344999"/>
                <a:gd name="csY4" fmla="*/ 2892269 h 2933266"/>
                <a:gd name="csX5" fmla="*/ 2265330 w 4344999"/>
                <a:gd name="csY5" fmla="*/ 2772331 h 2933266"/>
                <a:gd name="csX6" fmla="*/ 3756914 w 4344999"/>
                <a:gd name="csY6" fmla="*/ 2353274 h 2933266"/>
                <a:gd name="csX7" fmla="*/ 4340285 w 4344999"/>
                <a:gd name="csY7" fmla="*/ 1239803 h 2933266"/>
                <a:gd name="csX8" fmla="*/ 3792987 w 4344999"/>
                <a:gd name="csY8" fmla="*/ 360660 h 2933266"/>
                <a:gd name="csX9" fmla="*/ 2440692 w 4344999"/>
                <a:gd name="csY9" fmla="*/ 65369 h 2933266"/>
                <a:gd name="csX0" fmla="*/ 2295425 w 4199732"/>
                <a:gd name="csY0" fmla="*/ 65369 h 2908961"/>
                <a:gd name="csX1" fmla="*/ 146188 w 4199732"/>
                <a:gd name="csY1" fmla="*/ 220202 h 2908961"/>
                <a:gd name="csX2" fmla="*/ 121154 w 4199732"/>
                <a:gd name="csY2" fmla="*/ 1232833 h 2908961"/>
                <a:gd name="csX3" fmla="*/ 26332 w 4199732"/>
                <a:gd name="csY3" fmla="*/ 2452889 h 2908961"/>
                <a:gd name="csX4" fmla="*/ 378618 w 4199732"/>
                <a:gd name="csY4" fmla="*/ 2892269 h 2908961"/>
                <a:gd name="csX5" fmla="*/ 2120063 w 4199732"/>
                <a:gd name="csY5" fmla="*/ 2772331 h 2908961"/>
                <a:gd name="csX6" fmla="*/ 3611647 w 4199732"/>
                <a:gd name="csY6" fmla="*/ 2353274 h 2908961"/>
                <a:gd name="csX7" fmla="*/ 4195018 w 4199732"/>
                <a:gd name="csY7" fmla="*/ 1239803 h 2908961"/>
                <a:gd name="csX8" fmla="*/ 3647720 w 4199732"/>
                <a:gd name="csY8" fmla="*/ 360660 h 2908961"/>
                <a:gd name="csX9" fmla="*/ 2295425 w 4199732"/>
                <a:gd name="csY9" fmla="*/ 65369 h 2908961"/>
                <a:gd name="csX0" fmla="*/ 2322055 w 4226362"/>
                <a:gd name="csY0" fmla="*/ 84061 h 2927654"/>
                <a:gd name="csX1" fmla="*/ 128526 w 4226362"/>
                <a:gd name="csY1" fmla="*/ 208055 h 2927654"/>
                <a:gd name="csX2" fmla="*/ 147784 w 4226362"/>
                <a:gd name="csY2" fmla="*/ 1251525 h 2927654"/>
                <a:gd name="csX3" fmla="*/ 52962 w 4226362"/>
                <a:gd name="csY3" fmla="*/ 2471581 h 2927654"/>
                <a:gd name="csX4" fmla="*/ 405248 w 4226362"/>
                <a:gd name="csY4" fmla="*/ 2910961 h 2927654"/>
                <a:gd name="csX5" fmla="*/ 2146693 w 4226362"/>
                <a:gd name="csY5" fmla="*/ 2791023 h 2927654"/>
                <a:gd name="csX6" fmla="*/ 3638277 w 4226362"/>
                <a:gd name="csY6" fmla="*/ 2371966 h 2927654"/>
                <a:gd name="csX7" fmla="*/ 4221648 w 4226362"/>
                <a:gd name="csY7" fmla="*/ 1258495 h 2927654"/>
                <a:gd name="csX8" fmla="*/ 3674350 w 4226362"/>
                <a:gd name="csY8" fmla="*/ 379352 h 2927654"/>
                <a:gd name="csX9" fmla="*/ 2322055 w 4226362"/>
                <a:gd name="csY9" fmla="*/ 84061 h 2927654"/>
                <a:gd name="csX0" fmla="*/ 2360174 w 4264481"/>
                <a:gd name="csY0" fmla="*/ 0 h 2843593"/>
                <a:gd name="csX1" fmla="*/ 166645 w 4264481"/>
                <a:gd name="csY1" fmla="*/ 123994 h 2843593"/>
                <a:gd name="csX2" fmla="*/ 90992 w 4264481"/>
                <a:gd name="csY2" fmla="*/ 1362785 h 2843593"/>
                <a:gd name="csX3" fmla="*/ 91081 w 4264481"/>
                <a:gd name="csY3" fmla="*/ 2387520 h 2843593"/>
                <a:gd name="csX4" fmla="*/ 443367 w 4264481"/>
                <a:gd name="csY4" fmla="*/ 2826900 h 2843593"/>
                <a:gd name="csX5" fmla="*/ 2184812 w 4264481"/>
                <a:gd name="csY5" fmla="*/ 2706962 h 2843593"/>
                <a:gd name="csX6" fmla="*/ 3676396 w 4264481"/>
                <a:gd name="csY6" fmla="*/ 2287905 h 2843593"/>
                <a:gd name="csX7" fmla="*/ 4259767 w 4264481"/>
                <a:gd name="csY7" fmla="*/ 1174434 h 2843593"/>
                <a:gd name="csX8" fmla="*/ 3712469 w 4264481"/>
                <a:gd name="csY8" fmla="*/ 295291 h 2843593"/>
                <a:gd name="csX9" fmla="*/ 2360174 w 4264481"/>
                <a:gd name="csY9" fmla="*/ 0 h 2843593"/>
                <a:gd name="csX0" fmla="*/ 2347462 w 4251769"/>
                <a:gd name="csY0" fmla="*/ 1289 h 2844882"/>
                <a:gd name="csX1" fmla="*/ 223533 w 4251769"/>
                <a:gd name="csY1" fmla="*/ 197243 h 2844882"/>
                <a:gd name="csX2" fmla="*/ 78280 w 4251769"/>
                <a:gd name="csY2" fmla="*/ 1364074 h 2844882"/>
                <a:gd name="csX3" fmla="*/ 78369 w 4251769"/>
                <a:gd name="csY3" fmla="*/ 2388809 h 2844882"/>
                <a:gd name="csX4" fmla="*/ 430655 w 4251769"/>
                <a:gd name="csY4" fmla="*/ 2828189 h 2844882"/>
                <a:gd name="csX5" fmla="*/ 2172100 w 4251769"/>
                <a:gd name="csY5" fmla="*/ 2708251 h 2844882"/>
                <a:gd name="csX6" fmla="*/ 3663684 w 4251769"/>
                <a:gd name="csY6" fmla="*/ 2289194 h 2844882"/>
                <a:gd name="csX7" fmla="*/ 4247055 w 4251769"/>
                <a:gd name="csY7" fmla="*/ 1175723 h 2844882"/>
                <a:gd name="csX8" fmla="*/ 3699757 w 4251769"/>
                <a:gd name="csY8" fmla="*/ 296580 h 2844882"/>
                <a:gd name="csX9" fmla="*/ 2347462 w 4251769"/>
                <a:gd name="csY9" fmla="*/ 1289 h 2844882"/>
                <a:gd name="csX0" fmla="*/ 2456448 w 4360755"/>
                <a:gd name="csY0" fmla="*/ 14475 h 2858068"/>
                <a:gd name="csX1" fmla="*/ 332519 w 4360755"/>
                <a:gd name="csY1" fmla="*/ 210429 h 2858068"/>
                <a:gd name="csX2" fmla="*/ 187266 w 4360755"/>
                <a:gd name="csY2" fmla="*/ 1377260 h 2858068"/>
                <a:gd name="csX3" fmla="*/ 187355 w 4360755"/>
                <a:gd name="csY3" fmla="*/ 2401995 h 2858068"/>
                <a:gd name="csX4" fmla="*/ 539641 w 4360755"/>
                <a:gd name="csY4" fmla="*/ 2841375 h 2858068"/>
                <a:gd name="csX5" fmla="*/ 2281086 w 4360755"/>
                <a:gd name="csY5" fmla="*/ 2721437 h 2858068"/>
                <a:gd name="csX6" fmla="*/ 3772670 w 4360755"/>
                <a:gd name="csY6" fmla="*/ 2302380 h 2858068"/>
                <a:gd name="csX7" fmla="*/ 4356041 w 4360755"/>
                <a:gd name="csY7" fmla="*/ 1188909 h 2858068"/>
                <a:gd name="csX8" fmla="*/ 3808743 w 4360755"/>
                <a:gd name="csY8" fmla="*/ 309766 h 2858068"/>
                <a:gd name="csX9" fmla="*/ 2456448 w 4360755"/>
                <a:gd name="csY9" fmla="*/ 14475 h 2858068"/>
                <a:gd name="csX0" fmla="*/ 2456448 w 4360755"/>
                <a:gd name="csY0" fmla="*/ 14475 h 2858068"/>
                <a:gd name="csX1" fmla="*/ 332519 w 4360755"/>
                <a:gd name="csY1" fmla="*/ 210429 h 2858068"/>
                <a:gd name="csX2" fmla="*/ 187266 w 4360755"/>
                <a:gd name="csY2" fmla="*/ 1377260 h 2858068"/>
                <a:gd name="csX3" fmla="*/ 187355 w 4360755"/>
                <a:gd name="csY3" fmla="*/ 2401995 h 2858068"/>
                <a:gd name="csX4" fmla="*/ 539641 w 4360755"/>
                <a:gd name="csY4" fmla="*/ 2841375 h 2858068"/>
                <a:gd name="csX5" fmla="*/ 2281086 w 4360755"/>
                <a:gd name="csY5" fmla="*/ 2721437 h 2858068"/>
                <a:gd name="csX6" fmla="*/ 3772670 w 4360755"/>
                <a:gd name="csY6" fmla="*/ 2302380 h 2858068"/>
                <a:gd name="csX7" fmla="*/ 4356041 w 4360755"/>
                <a:gd name="csY7" fmla="*/ 1188909 h 2858068"/>
                <a:gd name="csX8" fmla="*/ 3808743 w 4360755"/>
                <a:gd name="csY8" fmla="*/ 309766 h 2858068"/>
                <a:gd name="csX9" fmla="*/ 2456448 w 4360755"/>
                <a:gd name="csY9" fmla="*/ 14475 h 2858068"/>
                <a:gd name="csX0" fmla="*/ 2347462 w 4251769"/>
                <a:gd name="csY0" fmla="*/ 14475 h 2858068"/>
                <a:gd name="csX1" fmla="*/ 223533 w 4251769"/>
                <a:gd name="csY1" fmla="*/ 210429 h 2858068"/>
                <a:gd name="csX2" fmla="*/ 78280 w 4251769"/>
                <a:gd name="csY2" fmla="*/ 1377260 h 2858068"/>
                <a:gd name="csX3" fmla="*/ 78369 w 4251769"/>
                <a:gd name="csY3" fmla="*/ 2401995 h 2858068"/>
                <a:gd name="csX4" fmla="*/ 430655 w 4251769"/>
                <a:gd name="csY4" fmla="*/ 2841375 h 2858068"/>
                <a:gd name="csX5" fmla="*/ 2172100 w 4251769"/>
                <a:gd name="csY5" fmla="*/ 2721437 h 2858068"/>
                <a:gd name="csX6" fmla="*/ 3663684 w 4251769"/>
                <a:gd name="csY6" fmla="*/ 2302380 h 2858068"/>
                <a:gd name="csX7" fmla="*/ 4247055 w 4251769"/>
                <a:gd name="csY7" fmla="*/ 1188909 h 2858068"/>
                <a:gd name="csX8" fmla="*/ 3699757 w 4251769"/>
                <a:gd name="csY8" fmla="*/ 309766 h 2858068"/>
                <a:gd name="csX9" fmla="*/ 2347462 w 4251769"/>
                <a:gd name="csY9" fmla="*/ 14475 h 2858068"/>
                <a:gd name="csX0" fmla="*/ 2362359 w 4266666"/>
                <a:gd name="csY0" fmla="*/ 14475 h 2822428"/>
                <a:gd name="csX1" fmla="*/ 238430 w 4266666"/>
                <a:gd name="csY1" fmla="*/ 210429 h 2822428"/>
                <a:gd name="csX2" fmla="*/ 93177 w 4266666"/>
                <a:gd name="csY2" fmla="*/ 1377260 h 2822428"/>
                <a:gd name="csX3" fmla="*/ 93266 w 4266666"/>
                <a:gd name="csY3" fmla="*/ 2401995 h 2822428"/>
                <a:gd name="csX4" fmla="*/ 723956 w 4266666"/>
                <a:gd name="csY4" fmla="*/ 2800255 h 2822428"/>
                <a:gd name="csX5" fmla="*/ 2186997 w 4266666"/>
                <a:gd name="csY5" fmla="*/ 2721437 h 2822428"/>
                <a:gd name="csX6" fmla="*/ 3678581 w 4266666"/>
                <a:gd name="csY6" fmla="*/ 2302380 h 2822428"/>
                <a:gd name="csX7" fmla="*/ 4261952 w 4266666"/>
                <a:gd name="csY7" fmla="*/ 1188909 h 2822428"/>
                <a:gd name="csX8" fmla="*/ 3714654 w 4266666"/>
                <a:gd name="csY8" fmla="*/ 309766 h 2822428"/>
                <a:gd name="csX9" fmla="*/ 2362359 w 4266666"/>
                <a:gd name="csY9" fmla="*/ 14475 h 2822428"/>
                <a:gd name="csX0" fmla="*/ 2359604 w 4263911"/>
                <a:gd name="csY0" fmla="*/ 14475 h 2805622"/>
                <a:gd name="csX1" fmla="*/ 235675 w 4263911"/>
                <a:gd name="csY1" fmla="*/ 210429 h 2805622"/>
                <a:gd name="csX2" fmla="*/ 90422 w 4263911"/>
                <a:gd name="csY2" fmla="*/ 1377260 h 2805622"/>
                <a:gd name="csX3" fmla="*/ 96839 w 4263911"/>
                <a:gd name="csY3" fmla="*/ 2638436 h 2805622"/>
                <a:gd name="csX4" fmla="*/ 721201 w 4263911"/>
                <a:gd name="csY4" fmla="*/ 2800255 h 2805622"/>
                <a:gd name="csX5" fmla="*/ 2184242 w 4263911"/>
                <a:gd name="csY5" fmla="*/ 2721437 h 2805622"/>
                <a:gd name="csX6" fmla="*/ 3675826 w 4263911"/>
                <a:gd name="csY6" fmla="*/ 2302380 h 2805622"/>
                <a:gd name="csX7" fmla="*/ 4259197 w 4263911"/>
                <a:gd name="csY7" fmla="*/ 1188909 h 2805622"/>
                <a:gd name="csX8" fmla="*/ 3711899 w 4263911"/>
                <a:gd name="csY8" fmla="*/ 309766 h 2805622"/>
                <a:gd name="csX9" fmla="*/ 2359604 w 4263911"/>
                <a:gd name="csY9" fmla="*/ 14475 h 2805622"/>
                <a:gd name="csX0" fmla="*/ 2351829 w 4256136"/>
                <a:gd name="csY0" fmla="*/ 11793 h 2802786"/>
                <a:gd name="csX1" fmla="*/ 227900 w 4256136"/>
                <a:gd name="csY1" fmla="*/ 207747 h 2802786"/>
                <a:gd name="csX2" fmla="*/ 95302 w 4256136"/>
                <a:gd name="csY2" fmla="*/ 1497939 h 2802786"/>
                <a:gd name="csX3" fmla="*/ 89064 w 4256136"/>
                <a:gd name="csY3" fmla="*/ 2635754 h 2802786"/>
                <a:gd name="csX4" fmla="*/ 713426 w 4256136"/>
                <a:gd name="csY4" fmla="*/ 2797573 h 2802786"/>
                <a:gd name="csX5" fmla="*/ 2176467 w 4256136"/>
                <a:gd name="csY5" fmla="*/ 2718755 h 2802786"/>
                <a:gd name="csX6" fmla="*/ 3668051 w 4256136"/>
                <a:gd name="csY6" fmla="*/ 2299698 h 2802786"/>
                <a:gd name="csX7" fmla="*/ 4251422 w 4256136"/>
                <a:gd name="csY7" fmla="*/ 1186227 h 2802786"/>
                <a:gd name="csX8" fmla="*/ 3704124 w 4256136"/>
                <a:gd name="csY8" fmla="*/ 307084 h 2802786"/>
                <a:gd name="csX9" fmla="*/ 2351829 w 4256136"/>
                <a:gd name="csY9" fmla="*/ 11793 h 2802786"/>
                <a:gd name="csX0" fmla="*/ 2357146 w 4261453"/>
                <a:gd name="csY0" fmla="*/ 11793 h 2881407"/>
                <a:gd name="csX1" fmla="*/ 233217 w 4261453"/>
                <a:gd name="csY1" fmla="*/ 207747 h 2881407"/>
                <a:gd name="csX2" fmla="*/ 100619 w 4261453"/>
                <a:gd name="csY2" fmla="*/ 1497939 h 2881407"/>
                <a:gd name="csX3" fmla="*/ 94381 w 4261453"/>
                <a:gd name="csY3" fmla="*/ 2635754 h 2881407"/>
                <a:gd name="csX4" fmla="*/ 807325 w 4261453"/>
                <a:gd name="csY4" fmla="*/ 2879816 h 2881407"/>
                <a:gd name="csX5" fmla="*/ 2181784 w 4261453"/>
                <a:gd name="csY5" fmla="*/ 2718755 h 2881407"/>
                <a:gd name="csX6" fmla="*/ 3673368 w 4261453"/>
                <a:gd name="csY6" fmla="*/ 2299698 h 2881407"/>
                <a:gd name="csX7" fmla="*/ 4256739 w 4261453"/>
                <a:gd name="csY7" fmla="*/ 1186227 h 2881407"/>
                <a:gd name="csX8" fmla="*/ 3709441 w 4261453"/>
                <a:gd name="csY8" fmla="*/ 307084 h 2881407"/>
                <a:gd name="csX9" fmla="*/ 2357146 w 4261453"/>
                <a:gd name="csY9" fmla="*/ 11793 h 2881407"/>
                <a:gd name="csX0" fmla="*/ 2338464 w 4242771"/>
                <a:gd name="csY0" fmla="*/ 11793 h 2886803"/>
                <a:gd name="csX1" fmla="*/ 214535 w 4242771"/>
                <a:gd name="csY1" fmla="*/ 207747 h 2886803"/>
                <a:gd name="csX2" fmla="*/ 81937 w 4242771"/>
                <a:gd name="csY2" fmla="*/ 1497939 h 2886803"/>
                <a:gd name="csX3" fmla="*/ 119990 w 4242771"/>
                <a:gd name="csY3" fmla="*/ 2512394 h 2886803"/>
                <a:gd name="csX4" fmla="*/ 788643 w 4242771"/>
                <a:gd name="csY4" fmla="*/ 2879816 h 2886803"/>
                <a:gd name="csX5" fmla="*/ 2163102 w 4242771"/>
                <a:gd name="csY5" fmla="*/ 2718755 h 2886803"/>
                <a:gd name="csX6" fmla="*/ 3654686 w 4242771"/>
                <a:gd name="csY6" fmla="*/ 2299698 h 2886803"/>
                <a:gd name="csX7" fmla="*/ 4238057 w 4242771"/>
                <a:gd name="csY7" fmla="*/ 1186227 h 2886803"/>
                <a:gd name="csX8" fmla="*/ 3690759 w 4242771"/>
                <a:gd name="csY8" fmla="*/ 307084 h 2886803"/>
                <a:gd name="csX9" fmla="*/ 2338464 w 4242771"/>
                <a:gd name="csY9" fmla="*/ 11793 h 2886803"/>
                <a:gd name="csX0" fmla="*/ 2338464 w 4243253"/>
                <a:gd name="csY0" fmla="*/ 11793 h 2935487"/>
                <a:gd name="csX1" fmla="*/ 214535 w 4243253"/>
                <a:gd name="csY1" fmla="*/ 207747 h 2935487"/>
                <a:gd name="csX2" fmla="*/ 81937 w 4243253"/>
                <a:gd name="csY2" fmla="*/ 1497939 h 2935487"/>
                <a:gd name="csX3" fmla="*/ 119990 w 4243253"/>
                <a:gd name="csY3" fmla="*/ 2512394 h 2935487"/>
                <a:gd name="csX4" fmla="*/ 788643 w 4243253"/>
                <a:gd name="csY4" fmla="*/ 2879816 h 2935487"/>
                <a:gd name="csX5" fmla="*/ 1973282 w 4243253"/>
                <a:gd name="csY5" fmla="*/ 2872957 h 2935487"/>
                <a:gd name="csX6" fmla="*/ 3654686 w 4243253"/>
                <a:gd name="csY6" fmla="*/ 2299698 h 2935487"/>
                <a:gd name="csX7" fmla="*/ 4238057 w 4243253"/>
                <a:gd name="csY7" fmla="*/ 1186227 h 2935487"/>
                <a:gd name="csX8" fmla="*/ 3690759 w 4243253"/>
                <a:gd name="csY8" fmla="*/ 307084 h 2935487"/>
                <a:gd name="csX9" fmla="*/ 2338464 w 4243253"/>
                <a:gd name="csY9" fmla="*/ 11793 h 2935487"/>
                <a:gd name="csX0" fmla="*/ 2338464 w 4239338"/>
                <a:gd name="csY0" fmla="*/ 11793 h 2945982"/>
                <a:gd name="csX1" fmla="*/ 214535 w 4239338"/>
                <a:gd name="csY1" fmla="*/ 207747 h 2945982"/>
                <a:gd name="csX2" fmla="*/ 81937 w 4239338"/>
                <a:gd name="csY2" fmla="*/ 1497939 h 2945982"/>
                <a:gd name="csX3" fmla="*/ 119990 w 4239338"/>
                <a:gd name="csY3" fmla="*/ 2512394 h 2945982"/>
                <a:gd name="csX4" fmla="*/ 788643 w 4239338"/>
                <a:gd name="csY4" fmla="*/ 2879816 h 2945982"/>
                <a:gd name="csX5" fmla="*/ 1973282 w 4239338"/>
                <a:gd name="csY5" fmla="*/ 2872957 h 2945982"/>
                <a:gd name="csX6" fmla="*/ 2756201 w 4239338"/>
                <a:gd name="csY6" fmla="*/ 2145496 h 2945982"/>
                <a:gd name="csX7" fmla="*/ 4238057 w 4239338"/>
                <a:gd name="csY7" fmla="*/ 1186227 h 2945982"/>
                <a:gd name="csX8" fmla="*/ 3690759 w 4239338"/>
                <a:gd name="csY8" fmla="*/ 307084 h 2945982"/>
                <a:gd name="csX9" fmla="*/ 2338464 w 4239338"/>
                <a:gd name="csY9" fmla="*/ 11793 h 2945982"/>
                <a:gd name="csX0" fmla="*/ 2338464 w 4074995"/>
                <a:gd name="csY0" fmla="*/ 11793 h 2945982"/>
                <a:gd name="csX1" fmla="*/ 214535 w 4074995"/>
                <a:gd name="csY1" fmla="*/ 207747 h 2945982"/>
                <a:gd name="csX2" fmla="*/ 81937 w 4074995"/>
                <a:gd name="csY2" fmla="*/ 1497939 h 2945982"/>
                <a:gd name="csX3" fmla="*/ 119990 w 4074995"/>
                <a:gd name="csY3" fmla="*/ 2512394 h 2945982"/>
                <a:gd name="csX4" fmla="*/ 788643 w 4074995"/>
                <a:gd name="csY4" fmla="*/ 2879816 h 2945982"/>
                <a:gd name="csX5" fmla="*/ 1973282 w 4074995"/>
                <a:gd name="csY5" fmla="*/ 2872957 h 2945982"/>
                <a:gd name="csX6" fmla="*/ 2756201 w 4074995"/>
                <a:gd name="csY6" fmla="*/ 2145496 h 2945982"/>
                <a:gd name="csX7" fmla="*/ 4073546 w 4074995"/>
                <a:gd name="csY7" fmla="*/ 1474070 h 2945982"/>
                <a:gd name="csX8" fmla="*/ 3690759 w 4074995"/>
                <a:gd name="csY8" fmla="*/ 307084 h 2945982"/>
                <a:gd name="csX9" fmla="*/ 2338464 w 4074995"/>
                <a:gd name="csY9" fmla="*/ 11793 h 2945982"/>
                <a:gd name="csX0" fmla="*/ 2338464 w 4074995"/>
                <a:gd name="csY0" fmla="*/ 11793 h 2945982"/>
                <a:gd name="csX1" fmla="*/ 214535 w 4074995"/>
                <a:gd name="csY1" fmla="*/ 207747 h 2945982"/>
                <a:gd name="csX2" fmla="*/ 81937 w 4074995"/>
                <a:gd name="csY2" fmla="*/ 1497939 h 2945982"/>
                <a:gd name="csX3" fmla="*/ 119990 w 4074995"/>
                <a:gd name="csY3" fmla="*/ 2512394 h 2945982"/>
                <a:gd name="csX4" fmla="*/ 788643 w 4074995"/>
                <a:gd name="csY4" fmla="*/ 2879816 h 2945982"/>
                <a:gd name="csX5" fmla="*/ 1973282 w 4074995"/>
                <a:gd name="csY5" fmla="*/ 2872957 h 2945982"/>
                <a:gd name="csX6" fmla="*/ 2756201 w 4074995"/>
                <a:gd name="csY6" fmla="*/ 2145496 h 2945982"/>
                <a:gd name="csX7" fmla="*/ 4073546 w 4074995"/>
                <a:gd name="csY7" fmla="*/ 1474070 h 2945982"/>
                <a:gd name="csX8" fmla="*/ 3690759 w 4074995"/>
                <a:gd name="csY8" fmla="*/ 307084 h 2945982"/>
                <a:gd name="csX9" fmla="*/ 2338464 w 4074995"/>
                <a:gd name="csY9" fmla="*/ 11793 h 2945982"/>
                <a:gd name="csX0" fmla="*/ 2338464 w 4129751"/>
                <a:gd name="csY0" fmla="*/ 11793 h 2945982"/>
                <a:gd name="csX1" fmla="*/ 214535 w 4129751"/>
                <a:gd name="csY1" fmla="*/ 207747 h 2945982"/>
                <a:gd name="csX2" fmla="*/ 81937 w 4129751"/>
                <a:gd name="csY2" fmla="*/ 1497939 h 2945982"/>
                <a:gd name="csX3" fmla="*/ 119990 w 4129751"/>
                <a:gd name="csY3" fmla="*/ 2512394 h 2945982"/>
                <a:gd name="csX4" fmla="*/ 788643 w 4129751"/>
                <a:gd name="csY4" fmla="*/ 2879816 h 2945982"/>
                <a:gd name="csX5" fmla="*/ 1973282 w 4129751"/>
                <a:gd name="csY5" fmla="*/ 2872957 h 2945982"/>
                <a:gd name="csX6" fmla="*/ 2756201 w 4129751"/>
                <a:gd name="csY6" fmla="*/ 2145496 h 2945982"/>
                <a:gd name="csX7" fmla="*/ 4073546 w 4129751"/>
                <a:gd name="csY7" fmla="*/ 1474070 h 2945982"/>
                <a:gd name="csX8" fmla="*/ 3690759 w 4129751"/>
                <a:gd name="csY8" fmla="*/ 307084 h 2945982"/>
                <a:gd name="csX9" fmla="*/ 2338464 w 4129751"/>
                <a:gd name="csY9" fmla="*/ 11793 h 2945982"/>
                <a:gd name="csX0" fmla="*/ 2338464 w 4169140"/>
                <a:gd name="csY0" fmla="*/ 4741 h 2938930"/>
                <a:gd name="csX1" fmla="*/ 214535 w 4169140"/>
                <a:gd name="csY1" fmla="*/ 200695 h 2938930"/>
                <a:gd name="csX2" fmla="*/ 81937 w 4169140"/>
                <a:gd name="csY2" fmla="*/ 1490887 h 2938930"/>
                <a:gd name="csX3" fmla="*/ 119990 w 4169140"/>
                <a:gd name="csY3" fmla="*/ 2505342 h 2938930"/>
                <a:gd name="csX4" fmla="*/ 788643 w 4169140"/>
                <a:gd name="csY4" fmla="*/ 2872764 h 2938930"/>
                <a:gd name="csX5" fmla="*/ 1973282 w 4169140"/>
                <a:gd name="csY5" fmla="*/ 2865905 h 2938930"/>
                <a:gd name="csX6" fmla="*/ 2756201 w 4169140"/>
                <a:gd name="csY6" fmla="*/ 2138444 h 2938930"/>
                <a:gd name="csX7" fmla="*/ 4073546 w 4169140"/>
                <a:gd name="csY7" fmla="*/ 1467018 h 2938930"/>
                <a:gd name="csX8" fmla="*/ 3874253 w 4169140"/>
                <a:gd name="csY8" fmla="*/ 197231 h 2938930"/>
                <a:gd name="csX9" fmla="*/ 2338464 w 4169140"/>
                <a:gd name="csY9" fmla="*/ 4741 h 2938930"/>
                <a:gd name="csX0" fmla="*/ 2348859 w 4179535"/>
                <a:gd name="csY0" fmla="*/ 4741 h 2938930"/>
                <a:gd name="csX1" fmla="*/ 224930 w 4179535"/>
                <a:gd name="csY1" fmla="*/ 200695 h 2938930"/>
                <a:gd name="csX2" fmla="*/ 92332 w 4179535"/>
                <a:gd name="csY2" fmla="*/ 1490887 h 2938930"/>
                <a:gd name="csX3" fmla="*/ 130385 w 4179535"/>
                <a:gd name="csY3" fmla="*/ 2505342 h 2938930"/>
                <a:gd name="csX4" fmla="*/ 799038 w 4179535"/>
                <a:gd name="csY4" fmla="*/ 2872764 h 2938930"/>
                <a:gd name="csX5" fmla="*/ 1983677 w 4179535"/>
                <a:gd name="csY5" fmla="*/ 2865905 h 2938930"/>
                <a:gd name="csX6" fmla="*/ 2766596 w 4179535"/>
                <a:gd name="csY6" fmla="*/ 2138444 h 2938930"/>
                <a:gd name="csX7" fmla="*/ 4083941 w 4179535"/>
                <a:gd name="csY7" fmla="*/ 1467018 h 2938930"/>
                <a:gd name="csX8" fmla="*/ 3884648 w 4179535"/>
                <a:gd name="csY8" fmla="*/ 197231 h 2938930"/>
                <a:gd name="csX9" fmla="*/ 2348859 w 4179535"/>
                <a:gd name="csY9" fmla="*/ 4741 h 2938930"/>
                <a:gd name="csX0" fmla="*/ 2338464 w 4169140"/>
                <a:gd name="csY0" fmla="*/ 4741 h 2938930"/>
                <a:gd name="csX1" fmla="*/ 214535 w 4169140"/>
                <a:gd name="csY1" fmla="*/ 200695 h 2938930"/>
                <a:gd name="csX2" fmla="*/ 81937 w 4169140"/>
                <a:gd name="csY2" fmla="*/ 1490887 h 2938930"/>
                <a:gd name="csX3" fmla="*/ 119990 w 4169140"/>
                <a:gd name="csY3" fmla="*/ 2505342 h 2938930"/>
                <a:gd name="csX4" fmla="*/ 788643 w 4169140"/>
                <a:gd name="csY4" fmla="*/ 2872764 h 2938930"/>
                <a:gd name="csX5" fmla="*/ 1973282 w 4169140"/>
                <a:gd name="csY5" fmla="*/ 2865905 h 2938930"/>
                <a:gd name="csX6" fmla="*/ 2756201 w 4169140"/>
                <a:gd name="csY6" fmla="*/ 2138444 h 2938930"/>
                <a:gd name="csX7" fmla="*/ 4073546 w 4169140"/>
                <a:gd name="csY7" fmla="*/ 1467018 h 2938930"/>
                <a:gd name="csX8" fmla="*/ 3874253 w 4169140"/>
                <a:gd name="csY8" fmla="*/ 197231 h 2938930"/>
                <a:gd name="csX9" fmla="*/ 2338464 w 4169140"/>
                <a:gd name="csY9" fmla="*/ 4741 h 2938930"/>
                <a:gd name="csX0" fmla="*/ 2331112 w 4161788"/>
                <a:gd name="csY0" fmla="*/ 4741 h 2938930"/>
                <a:gd name="csX1" fmla="*/ 207183 w 4161788"/>
                <a:gd name="csY1" fmla="*/ 200695 h 2938930"/>
                <a:gd name="csX2" fmla="*/ 74585 w 4161788"/>
                <a:gd name="csY2" fmla="*/ 1490887 h 2938930"/>
                <a:gd name="csX3" fmla="*/ 112638 w 4161788"/>
                <a:gd name="csY3" fmla="*/ 2505342 h 2938930"/>
                <a:gd name="csX4" fmla="*/ 781291 w 4161788"/>
                <a:gd name="csY4" fmla="*/ 2872764 h 2938930"/>
                <a:gd name="csX5" fmla="*/ 1965930 w 4161788"/>
                <a:gd name="csY5" fmla="*/ 2865905 h 2938930"/>
                <a:gd name="csX6" fmla="*/ 2748849 w 4161788"/>
                <a:gd name="csY6" fmla="*/ 2138444 h 2938930"/>
                <a:gd name="csX7" fmla="*/ 4066194 w 4161788"/>
                <a:gd name="csY7" fmla="*/ 1467018 h 2938930"/>
                <a:gd name="csX8" fmla="*/ 3866901 w 4161788"/>
                <a:gd name="csY8" fmla="*/ 197231 h 2938930"/>
                <a:gd name="csX9" fmla="*/ 2331112 w 4161788"/>
                <a:gd name="csY9" fmla="*/ 4741 h 2938930"/>
                <a:gd name="csX0" fmla="*/ 2430222 w 4260898"/>
                <a:gd name="csY0" fmla="*/ 24553 h 2958742"/>
                <a:gd name="csX1" fmla="*/ 167092 w 4260898"/>
                <a:gd name="csY1" fmla="*/ 169107 h 2958742"/>
                <a:gd name="csX2" fmla="*/ 173695 w 4260898"/>
                <a:gd name="csY2" fmla="*/ 1510699 h 2958742"/>
                <a:gd name="csX3" fmla="*/ 211748 w 4260898"/>
                <a:gd name="csY3" fmla="*/ 2525154 h 2958742"/>
                <a:gd name="csX4" fmla="*/ 880401 w 4260898"/>
                <a:gd name="csY4" fmla="*/ 2892576 h 2958742"/>
                <a:gd name="csX5" fmla="*/ 2065040 w 4260898"/>
                <a:gd name="csY5" fmla="*/ 2885717 h 2958742"/>
                <a:gd name="csX6" fmla="*/ 2847959 w 4260898"/>
                <a:gd name="csY6" fmla="*/ 2158256 h 2958742"/>
                <a:gd name="csX7" fmla="*/ 4165304 w 4260898"/>
                <a:gd name="csY7" fmla="*/ 1486830 h 2958742"/>
                <a:gd name="csX8" fmla="*/ 3966011 w 4260898"/>
                <a:gd name="csY8" fmla="*/ 217043 h 2958742"/>
                <a:gd name="csX9" fmla="*/ 2430222 w 4260898"/>
                <a:gd name="csY9" fmla="*/ 24553 h 2958742"/>
                <a:gd name="csX0" fmla="*/ 2401123 w 4231799"/>
                <a:gd name="csY0" fmla="*/ 46968 h 2981157"/>
                <a:gd name="csX1" fmla="*/ 175957 w 4231799"/>
                <a:gd name="csY1" fmla="*/ 150402 h 2981157"/>
                <a:gd name="csX2" fmla="*/ 144596 w 4231799"/>
                <a:gd name="csY2" fmla="*/ 1533114 h 2981157"/>
                <a:gd name="csX3" fmla="*/ 182649 w 4231799"/>
                <a:gd name="csY3" fmla="*/ 2547569 h 2981157"/>
                <a:gd name="csX4" fmla="*/ 851302 w 4231799"/>
                <a:gd name="csY4" fmla="*/ 2914991 h 2981157"/>
                <a:gd name="csX5" fmla="*/ 2035941 w 4231799"/>
                <a:gd name="csY5" fmla="*/ 2908132 h 2981157"/>
                <a:gd name="csX6" fmla="*/ 2818860 w 4231799"/>
                <a:gd name="csY6" fmla="*/ 2180671 h 2981157"/>
                <a:gd name="csX7" fmla="*/ 4136205 w 4231799"/>
                <a:gd name="csY7" fmla="*/ 1509245 h 2981157"/>
                <a:gd name="csX8" fmla="*/ 3936912 w 4231799"/>
                <a:gd name="csY8" fmla="*/ 239458 h 2981157"/>
                <a:gd name="csX9" fmla="*/ 2401123 w 4231799"/>
                <a:gd name="csY9" fmla="*/ 46968 h 2981157"/>
                <a:gd name="csX0" fmla="*/ 2353500 w 4184176"/>
                <a:gd name="csY0" fmla="*/ 46966 h 2981155"/>
                <a:gd name="csX1" fmla="*/ 128334 w 4184176"/>
                <a:gd name="csY1" fmla="*/ 150400 h 2981155"/>
                <a:gd name="csX2" fmla="*/ 96973 w 4184176"/>
                <a:gd name="csY2" fmla="*/ 1533112 h 2981155"/>
                <a:gd name="csX3" fmla="*/ 135026 w 4184176"/>
                <a:gd name="csY3" fmla="*/ 2547567 h 2981155"/>
                <a:gd name="csX4" fmla="*/ 803679 w 4184176"/>
                <a:gd name="csY4" fmla="*/ 2914989 h 2981155"/>
                <a:gd name="csX5" fmla="*/ 1988318 w 4184176"/>
                <a:gd name="csY5" fmla="*/ 2908130 h 2981155"/>
                <a:gd name="csX6" fmla="*/ 2771237 w 4184176"/>
                <a:gd name="csY6" fmla="*/ 2180669 h 2981155"/>
                <a:gd name="csX7" fmla="*/ 4088582 w 4184176"/>
                <a:gd name="csY7" fmla="*/ 1509243 h 2981155"/>
                <a:gd name="csX8" fmla="*/ 3889289 w 4184176"/>
                <a:gd name="csY8" fmla="*/ 239456 h 2981155"/>
                <a:gd name="csX9" fmla="*/ 2353500 w 4184176"/>
                <a:gd name="csY9" fmla="*/ 46966 h 2981155"/>
                <a:gd name="csX0" fmla="*/ 2403927 w 4234603"/>
                <a:gd name="csY0" fmla="*/ 42969 h 2977158"/>
                <a:gd name="csX1" fmla="*/ 178761 w 4234603"/>
                <a:gd name="csY1" fmla="*/ 146403 h 2977158"/>
                <a:gd name="csX2" fmla="*/ 147400 w 4234603"/>
                <a:gd name="csY2" fmla="*/ 1529115 h 2977158"/>
                <a:gd name="csX3" fmla="*/ 185453 w 4234603"/>
                <a:gd name="csY3" fmla="*/ 2543570 h 2977158"/>
                <a:gd name="csX4" fmla="*/ 854106 w 4234603"/>
                <a:gd name="csY4" fmla="*/ 2910992 h 2977158"/>
                <a:gd name="csX5" fmla="*/ 2038745 w 4234603"/>
                <a:gd name="csY5" fmla="*/ 2904133 h 2977158"/>
                <a:gd name="csX6" fmla="*/ 2821664 w 4234603"/>
                <a:gd name="csY6" fmla="*/ 2176672 h 2977158"/>
                <a:gd name="csX7" fmla="*/ 4139009 w 4234603"/>
                <a:gd name="csY7" fmla="*/ 1505246 h 2977158"/>
                <a:gd name="csX8" fmla="*/ 3939716 w 4234603"/>
                <a:gd name="csY8" fmla="*/ 235459 h 2977158"/>
                <a:gd name="csX9" fmla="*/ 2403927 w 4234603"/>
                <a:gd name="csY9" fmla="*/ 42969 h 2977158"/>
                <a:gd name="csX0" fmla="*/ 2392711 w 4223387"/>
                <a:gd name="csY0" fmla="*/ 84779 h 3018968"/>
                <a:gd name="csX1" fmla="*/ 167545 w 4223387"/>
                <a:gd name="csY1" fmla="*/ 188213 h 3018968"/>
                <a:gd name="csX2" fmla="*/ 136184 w 4223387"/>
                <a:gd name="csY2" fmla="*/ 1570925 h 3018968"/>
                <a:gd name="csX3" fmla="*/ 174237 w 4223387"/>
                <a:gd name="csY3" fmla="*/ 2585380 h 3018968"/>
                <a:gd name="csX4" fmla="*/ 842890 w 4223387"/>
                <a:gd name="csY4" fmla="*/ 2952802 h 3018968"/>
                <a:gd name="csX5" fmla="*/ 2027529 w 4223387"/>
                <a:gd name="csY5" fmla="*/ 2945943 h 3018968"/>
                <a:gd name="csX6" fmla="*/ 2810448 w 4223387"/>
                <a:gd name="csY6" fmla="*/ 2218482 h 3018968"/>
                <a:gd name="csX7" fmla="*/ 4127793 w 4223387"/>
                <a:gd name="csY7" fmla="*/ 1547056 h 3018968"/>
                <a:gd name="csX8" fmla="*/ 3928500 w 4223387"/>
                <a:gd name="csY8" fmla="*/ 277269 h 3018968"/>
                <a:gd name="csX9" fmla="*/ 2392711 w 4223387"/>
                <a:gd name="csY9" fmla="*/ 84779 h 3018968"/>
                <a:gd name="csX0" fmla="*/ 2217667 w 4226217"/>
                <a:gd name="csY0" fmla="*/ 68076 h 2961145"/>
                <a:gd name="csX1" fmla="*/ 163340 w 4226217"/>
                <a:gd name="csY1" fmla="*/ 130390 h 2961145"/>
                <a:gd name="csX2" fmla="*/ 131979 w 4226217"/>
                <a:gd name="csY2" fmla="*/ 1513102 h 2961145"/>
                <a:gd name="csX3" fmla="*/ 170032 w 4226217"/>
                <a:gd name="csY3" fmla="*/ 2527557 h 2961145"/>
                <a:gd name="csX4" fmla="*/ 838685 w 4226217"/>
                <a:gd name="csY4" fmla="*/ 2894979 h 2961145"/>
                <a:gd name="csX5" fmla="*/ 2023324 w 4226217"/>
                <a:gd name="csY5" fmla="*/ 2888120 h 2961145"/>
                <a:gd name="csX6" fmla="*/ 2806243 w 4226217"/>
                <a:gd name="csY6" fmla="*/ 2160659 h 2961145"/>
                <a:gd name="csX7" fmla="*/ 4123588 w 4226217"/>
                <a:gd name="csY7" fmla="*/ 1489233 h 2961145"/>
                <a:gd name="csX8" fmla="*/ 3924295 w 4226217"/>
                <a:gd name="csY8" fmla="*/ 219446 h 2961145"/>
                <a:gd name="csX9" fmla="*/ 2217667 w 4226217"/>
                <a:gd name="csY9" fmla="*/ 68076 h 2961145"/>
                <a:gd name="csX0" fmla="*/ 2223273 w 4231823"/>
                <a:gd name="csY0" fmla="*/ 184666 h 3077735"/>
                <a:gd name="csX1" fmla="*/ 168946 w 4231823"/>
                <a:gd name="csY1" fmla="*/ 246980 h 3077735"/>
                <a:gd name="csX2" fmla="*/ 137585 w 4231823"/>
                <a:gd name="csY2" fmla="*/ 1629692 h 3077735"/>
                <a:gd name="csX3" fmla="*/ 175638 w 4231823"/>
                <a:gd name="csY3" fmla="*/ 2644147 h 3077735"/>
                <a:gd name="csX4" fmla="*/ 844291 w 4231823"/>
                <a:gd name="csY4" fmla="*/ 3011569 h 3077735"/>
                <a:gd name="csX5" fmla="*/ 2028930 w 4231823"/>
                <a:gd name="csY5" fmla="*/ 3004710 h 3077735"/>
                <a:gd name="csX6" fmla="*/ 2811849 w 4231823"/>
                <a:gd name="csY6" fmla="*/ 2277249 h 3077735"/>
                <a:gd name="csX7" fmla="*/ 4129194 w 4231823"/>
                <a:gd name="csY7" fmla="*/ 1605823 h 3077735"/>
                <a:gd name="csX8" fmla="*/ 3929901 w 4231823"/>
                <a:gd name="csY8" fmla="*/ 336036 h 3077735"/>
                <a:gd name="csX9" fmla="*/ 2223273 w 4231823"/>
                <a:gd name="csY9" fmla="*/ 184666 h 3077735"/>
                <a:gd name="csX0" fmla="*/ 2225344 w 4233894"/>
                <a:gd name="csY0" fmla="*/ 184666 h 3080547"/>
                <a:gd name="csX1" fmla="*/ 171017 w 4233894"/>
                <a:gd name="csY1" fmla="*/ 246980 h 3080547"/>
                <a:gd name="csX2" fmla="*/ 139656 w 4233894"/>
                <a:gd name="csY2" fmla="*/ 1629692 h 3080547"/>
                <a:gd name="csX3" fmla="*/ 228329 w 4233894"/>
                <a:gd name="csY3" fmla="*/ 2592747 h 3080547"/>
                <a:gd name="csX4" fmla="*/ 846362 w 4233894"/>
                <a:gd name="csY4" fmla="*/ 3011569 h 3080547"/>
                <a:gd name="csX5" fmla="*/ 2031001 w 4233894"/>
                <a:gd name="csY5" fmla="*/ 3004710 h 3080547"/>
                <a:gd name="csX6" fmla="*/ 2813920 w 4233894"/>
                <a:gd name="csY6" fmla="*/ 2277249 h 3080547"/>
                <a:gd name="csX7" fmla="*/ 4131265 w 4233894"/>
                <a:gd name="csY7" fmla="*/ 1605823 h 3080547"/>
                <a:gd name="csX8" fmla="*/ 3931972 w 4233894"/>
                <a:gd name="csY8" fmla="*/ 336036 h 3080547"/>
                <a:gd name="csX9" fmla="*/ 2225344 w 4233894"/>
                <a:gd name="csY9" fmla="*/ 184666 h 3080547"/>
                <a:gd name="csX0" fmla="*/ 2225344 w 4233894"/>
                <a:gd name="csY0" fmla="*/ 184666 h 3110097"/>
                <a:gd name="csX1" fmla="*/ 171017 w 4233894"/>
                <a:gd name="csY1" fmla="*/ 246980 h 3110097"/>
                <a:gd name="csX2" fmla="*/ 139656 w 4233894"/>
                <a:gd name="csY2" fmla="*/ 1629692 h 3110097"/>
                <a:gd name="csX3" fmla="*/ 228329 w 4233894"/>
                <a:gd name="csY3" fmla="*/ 2592747 h 3110097"/>
                <a:gd name="csX4" fmla="*/ 972908 w 4233894"/>
                <a:gd name="csY4" fmla="*/ 3062968 h 3110097"/>
                <a:gd name="csX5" fmla="*/ 2031001 w 4233894"/>
                <a:gd name="csY5" fmla="*/ 3004710 h 3110097"/>
                <a:gd name="csX6" fmla="*/ 2813920 w 4233894"/>
                <a:gd name="csY6" fmla="*/ 2277249 h 3110097"/>
                <a:gd name="csX7" fmla="*/ 4131265 w 4233894"/>
                <a:gd name="csY7" fmla="*/ 1605823 h 3110097"/>
                <a:gd name="csX8" fmla="*/ 3931972 w 4233894"/>
                <a:gd name="csY8" fmla="*/ 336036 h 3110097"/>
                <a:gd name="csX9" fmla="*/ 2225344 w 4233894"/>
                <a:gd name="csY9" fmla="*/ 184666 h 3110097"/>
                <a:gd name="csX0" fmla="*/ 2225344 w 4233894"/>
                <a:gd name="csY0" fmla="*/ 184666 h 3075103"/>
                <a:gd name="csX1" fmla="*/ 171017 w 4233894"/>
                <a:gd name="csY1" fmla="*/ 246980 h 3075103"/>
                <a:gd name="csX2" fmla="*/ 139656 w 4233894"/>
                <a:gd name="csY2" fmla="*/ 1629692 h 3075103"/>
                <a:gd name="csX3" fmla="*/ 228329 w 4233894"/>
                <a:gd name="csY3" fmla="*/ 2592747 h 3075103"/>
                <a:gd name="csX4" fmla="*/ 972908 w 4233894"/>
                <a:gd name="csY4" fmla="*/ 3062968 h 3075103"/>
                <a:gd name="csX5" fmla="*/ 2031001 w 4233894"/>
                <a:gd name="csY5" fmla="*/ 3004710 h 3075103"/>
                <a:gd name="csX6" fmla="*/ 2813920 w 4233894"/>
                <a:gd name="csY6" fmla="*/ 2277249 h 3075103"/>
                <a:gd name="csX7" fmla="*/ 4131265 w 4233894"/>
                <a:gd name="csY7" fmla="*/ 1605823 h 3075103"/>
                <a:gd name="csX8" fmla="*/ 3931972 w 4233894"/>
                <a:gd name="csY8" fmla="*/ 336036 h 3075103"/>
                <a:gd name="csX9" fmla="*/ 2225344 w 4233894"/>
                <a:gd name="csY9" fmla="*/ 184666 h 3075103"/>
                <a:gd name="csX0" fmla="*/ 2225344 w 4233894"/>
                <a:gd name="csY0" fmla="*/ 184666 h 3069325"/>
                <a:gd name="csX1" fmla="*/ 171017 w 4233894"/>
                <a:gd name="csY1" fmla="*/ 246980 h 3069325"/>
                <a:gd name="csX2" fmla="*/ 139656 w 4233894"/>
                <a:gd name="csY2" fmla="*/ 1629692 h 3069325"/>
                <a:gd name="csX3" fmla="*/ 228329 w 4233894"/>
                <a:gd name="csY3" fmla="*/ 2592747 h 3069325"/>
                <a:gd name="csX4" fmla="*/ 972908 w 4233894"/>
                <a:gd name="csY4" fmla="*/ 3062968 h 3069325"/>
                <a:gd name="csX5" fmla="*/ 2813920 w 4233894"/>
                <a:gd name="csY5" fmla="*/ 2277249 h 3069325"/>
                <a:gd name="csX6" fmla="*/ 4131265 w 4233894"/>
                <a:gd name="csY6" fmla="*/ 1605823 h 3069325"/>
                <a:gd name="csX7" fmla="*/ 3931972 w 4233894"/>
                <a:gd name="csY7" fmla="*/ 336036 h 3069325"/>
                <a:gd name="csX8" fmla="*/ 2225344 w 4233894"/>
                <a:gd name="csY8" fmla="*/ 184666 h 3069325"/>
                <a:gd name="csX0" fmla="*/ 2225344 w 4233894"/>
                <a:gd name="csY0" fmla="*/ 184666 h 3049110"/>
                <a:gd name="csX1" fmla="*/ 171017 w 4233894"/>
                <a:gd name="csY1" fmla="*/ 246980 h 3049110"/>
                <a:gd name="csX2" fmla="*/ 139656 w 4233894"/>
                <a:gd name="csY2" fmla="*/ 1629692 h 3049110"/>
                <a:gd name="csX3" fmla="*/ 228329 w 4233894"/>
                <a:gd name="csY3" fmla="*/ 2592747 h 3049110"/>
                <a:gd name="csX4" fmla="*/ 1358877 w 4233894"/>
                <a:gd name="csY4" fmla="*/ 3042407 h 3049110"/>
                <a:gd name="csX5" fmla="*/ 2813920 w 4233894"/>
                <a:gd name="csY5" fmla="*/ 2277249 h 3049110"/>
                <a:gd name="csX6" fmla="*/ 4131265 w 4233894"/>
                <a:gd name="csY6" fmla="*/ 1605823 h 3049110"/>
                <a:gd name="csX7" fmla="*/ 3931972 w 4233894"/>
                <a:gd name="csY7" fmla="*/ 336036 h 3049110"/>
                <a:gd name="csX8" fmla="*/ 2225344 w 4233894"/>
                <a:gd name="csY8" fmla="*/ 184666 h 3049110"/>
                <a:gd name="csX0" fmla="*/ 2225344 w 4254848"/>
                <a:gd name="csY0" fmla="*/ 184666 h 3046697"/>
                <a:gd name="csX1" fmla="*/ 171017 w 4254848"/>
                <a:gd name="csY1" fmla="*/ 246980 h 3046697"/>
                <a:gd name="csX2" fmla="*/ 139656 w 4254848"/>
                <a:gd name="csY2" fmla="*/ 1629692 h 3046697"/>
                <a:gd name="csX3" fmla="*/ 228329 w 4254848"/>
                <a:gd name="csY3" fmla="*/ 2592747 h 3046697"/>
                <a:gd name="csX4" fmla="*/ 1358877 w 4254848"/>
                <a:gd name="csY4" fmla="*/ 3042407 h 3046697"/>
                <a:gd name="csX5" fmla="*/ 2529189 w 4254848"/>
                <a:gd name="csY5" fmla="*/ 2349210 h 3046697"/>
                <a:gd name="csX6" fmla="*/ 4131265 w 4254848"/>
                <a:gd name="csY6" fmla="*/ 1605823 h 3046697"/>
                <a:gd name="csX7" fmla="*/ 3931972 w 4254848"/>
                <a:gd name="csY7" fmla="*/ 336036 h 3046697"/>
                <a:gd name="csX8" fmla="*/ 2225344 w 4254848"/>
                <a:gd name="csY8" fmla="*/ 184666 h 3046697"/>
                <a:gd name="csX0" fmla="*/ 2226538 w 4249450"/>
                <a:gd name="csY0" fmla="*/ 7217 h 3044011"/>
                <a:gd name="csX1" fmla="*/ 165884 w 4249450"/>
                <a:gd name="csY1" fmla="*/ 244292 h 3044011"/>
                <a:gd name="csX2" fmla="*/ 134523 w 4249450"/>
                <a:gd name="csY2" fmla="*/ 1627004 h 3044011"/>
                <a:gd name="csX3" fmla="*/ 223196 w 4249450"/>
                <a:gd name="csY3" fmla="*/ 2590059 h 3044011"/>
                <a:gd name="csX4" fmla="*/ 1353744 w 4249450"/>
                <a:gd name="csY4" fmla="*/ 3039719 h 3044011"/>
                <a:gd name="csX5" fmla="*/ 2524056 w 4249450"/>
                <a:gd name="csY5" fmla="*/ 2346522 h 3044011"/>
                <a:gd name="csX6" fmla="*/ 4126132 w 4249450"/>
                <a:gd name="csY6" fmla="*/ 1603135 h 3044011"/>
                <a:gd name="csX7" fmla="*/ 3926839 w 4249450"/>
                <a:gd name="csY7" fmla="*/ 333348 h 3044011"/>
                <a:gd name="csX8" fmla="*/ 2226538 w 4249450"/>
                <a:gd name="csY8" fmla="*/ 7217 h 3044011"/>
                <a:gd name="csX0" fmla="*/ 2223739 w 4246651"/>
                <a:gd name="csY0" fmla="*/ 84884 h 3121677"/>
                <a:gd name="csX1" fmla="*/ 163085 w 4246651"/>
                <a:gd name="csY1" fmla="*/ 321959 h 3121677"/>
                <a:gd name="csX2" fmla="*/ 131724 w 4246651"/>
                <a:gd name="csY2" fmla="*/ 1704671 h 3121677"/>
                <a:gd name="csX3" fmla="*/ 220397 w 4246651"/>
                <a:gd name="csY3" fmla="*/ 2667726 h 3121677"/>
                <a:gd name="csX4" fmla="*/ 1350945 w 4246651"/>
                <a:gd name="csY4" fmla="*/ 3117386 h 3121677"/>
                <a:gd name="csX5" fmla="*/ 2521257 w 4246651"/>
                <a:gd name="csY5" fmla="*/ 2424189 h 3121677"/>
                <a:gd name="csX6" fmla="*/ 4123333 w 4246651"/>
                <a:gd name="csY6" fmla="*/ 1680802 h 3121677"/>
                <a:gd name="csX7" fmla="*/ 3924040 w 4246651"/>
                <a:gd name="csY7" fmla="*/ 411015 h 3121677"/>
                <a:gd name="csX8" fmla="*/ 2223739 w 4246651"/>
                <a:gd name="csY8" fmla="*/ 84884 h 3121677"/>
                <a:gd name="csX0" fmla="*/ 2225058 w 4247970"/>
                <a:gd name="csY0" fmla="*/ 84884 h 3123256"/>
                <a:gd name="csX1" fmla="*/ 164404 w 4247970"/>
                <a:gd name="csY1" fmla="*/ 321959 h 3123256"/>
                <a:gd name="csX2" fmla="*/ 133043 w 4247970"/>
                <a:gd name="csY2" fmla="*/ 1704671 h 3123256"/>
                <a:gd name="csX3" fmla="*/ 253352 w 4247970"/>
                <a:gd name="csY3" fmla="*/ 2698566 h 3123256"/>
                <a:gd name="csX4" fmla="*/ 1352264 w 4247970"/>
                <a:gd name="csY4" fmla="*/ 3117386 h 3123256"/>
                <a:gd name="csX5" fmla="*/ 2522576 w 4247970"/>
                <a:gd name="csY5" fmla="*/ 2424189 h 3123256"/>
                <a:gd name="csX6" fmla="*/ 4124652 w 4247970"/>
                <a:gd name="csY6" fmla="*/ 1680802 h 3123256"/>
                <a:gd name="csX7" fmla="*/ 3925359 w 4247970"/>
                <a:gd name="csY7" fmla="*/ 411015 h 3123256"/>
                <a:gd name="csX8" fmla="*/ 2225058 w 4247970"/>
                <a:gd name="csY8" fmla="*/ 84884 h 3123256"/>
                <a:gd name="csX0" fmla="*/ 2225058 w 4247970"/>
                <a:gd name="csY0" fmla="*/ 84884 h 3133820"/>
                <a:gd name="csX1" fmla="*/ 164404 w 4247970"/>
                <a:gd name="csY1" fmla="*/ 321959 h 3133820"/>
                <a:gd name="csX2" fmla="*/ 133043 w 4247970"/>
                <a:gd name="csY2" fmla="*/ 1704671 h 3133820"/>
                <a:gd name="csX3" fmla="*/ 253352 w 4247970"/>
                <a:gd name="csY3" fmla="*/ 2698566 h 3133820"/>
                <a:gd name="csX4" fmla="*/ 1352264 w 4247970"/>
                <a:gd name="csY4" fmla="*/ 3117386 h 3133820"/>
                <a:gd name="csX5" fmla="*/ 2522576 w 4247970"/>
                <a:gd name="csY5" fmla="*/ 2424189 h 3133820"/>
                <a:gd name="csX6" fmla="*/ 4124652 w 4247970"/>
                <a:gd name="csY6" fmla="*/ 1680802 h 3133820"/>
                <a:gd name="csX7" fmla="*/ 3925359 w 4247970"/>
                <a:gd name="csY7" fmla="*/ 411015 h 3133820"/>
                <a:gd name="csX8" fmla="*/ 2225058 w 4247970"/>
                <a:gd name="csY8" fmla="*/ 84884 h 3133820"/>
                <a:gd name="csX0" fmla="*/ 2230767 w 4253679"/>
                <a:gd name="csY0" fmla="*/ 84884 h 3191666"/>
                <a:gd name="csX1" fmla="*/ 170113 w 4253679"/>
                <a:gd name="csY1" fmla="*/ 321959 h 3191666"/>
                <a:gd name="csX2" fmla="*/ 138752 w 4253679"/>
                <a:gd name="csY2" fmla="*/ 1704671 h 3191666"/>
                <a:gd name="csX3" fmla="*/ 391936 w 4253679"/>
                <a:gd name="csY3" fmla="*/ 2873328 h 3191666"/>
                <a:gd name="csX4" fmla="*/ 1357973 w 4253679"/>
                <a:gd name="csY4" fmla="*/ 3117386 h 3191666"/>
                <a:gd name="csX5" fmla="*/ 2528285 w 4253679"/>
                <a:gd name="csY5" fmla="*/ 2424189 h 3191666"/>
                <a:gd name="csX6" fmla="*/ 4130361 w 4253679"/>
                <a:gd name="csY6" fmla="*/ 1680802 h 3191666"/>
                <a:gd name="csX7" fmla="*/ 3931068 w 4253679"/>
                <a:gd name="csY7" fmla="*/ 411015 h 3191666"/>
                <a:gd name="csX8" fmla="*/ 2230767 w 4253679"/>
                <a:gd name="csY8" fmla="*/ 84884 h 3191666"/>
                <a:gd name="csX0" fmla="*/ 2230767 w 4253679"/>
                <a:gd name="csY0" fmla="*/ 84884 h 3148444"/>
                <a:gd name="csX1" fmla="*/ 170113 w 4253679"/>
                <a:gd name="csY1" fmla="*/ 321959 h 3148444"/>
                <a:gd name="csX2" fmla="*/ 138752 w 4253679"/>
                <a:gd name="csY2" fmla="*/ 1704671 h 3148444"/>
                <a:gd name="csX3" fmla="*/ 391936 w 4253679"/>
                <a:gd name="csY3" fmla="*/ 2873328 h 3148444"/>
                <a:gd name="csX4" fmla="*/ 1357973 w 4253679"/>
                <a:gd name="csY4" fmla="*/ 3117386 h 3148444"/>
                <a:gd name="csX5" fmla="*/ 2528285 w 4253679"/>
                <a:gd name="csY5" fmla="*/ 2424189 h 3148444"/>
                <a:gd name="csX6" fmla="*/ 4130361 w 4253679"/>
                <a:gd name="csY6" fmla="*/ 1680802 h 3148444"/>
                <a:gd name="csX7" fmla="*/ 3931068 w 4253679"/>
                <a:gd name="csY7" fmla="*/ 411015 h 3148444"/>
                <a:gd name="csX8" fmla="*/ 2230767 w 4253679"/>
                <a:gd name="csY8" fmla="*/ 84884 h 3148444"/>
                <a:gd name="csX0" fmla="*/ 2230767 w 4192392"/>
                <a:gd name="csY0" fmla="*/ 84884 h 3121314"/>
                <a:gd name="csX1" fmla="*/ 170113 w 4192392"/>
                <a:gd name="csY1" fmla="*/ 321959 h 3121314"/>
                <a:gd name="csX2" fmla="*/ 138752 w 4192392"/>
                <a:gd name="csY2" fmla="*/ 1704671 h 3121314"/>
                <a:gd name="csX3" fmla="*/ 391936 w 4192392"/>
                <a:gd name="csY3" fmla="*/ 2873328 h 3121314"/>
                <a:gd name="csX4" fmla="*/ 1357973 w 4192392"/>
                <a:gd name="csY4" fmla="*/ 3117386 h 3121314"/>
                <a:gd name="csX5" fmla="*/ 3363497 w 4192392"/>
                <a:gd name="csY5" fmla="*/ 2814832 h 3121314"/>
                <a:gd name="csX6" fmla="*/ 4130361 w 4192392"/>
                <a:gd name="csY6" fmla="*/ 1680802 h 3121314"/>
                <a:gd name="csX7" fmla="*/ 3931068 w 4192392"/>
                <a:gd name="csY7" fmla="*/ 411015 h 3121314"/>
                <a:gd name="csX8" fmla="*/ 2230767 w 4192392"/>
                <a:gd name="csY8" fmla="*/ 84884 h 3121314"/>
                <a:gd name="csX0" fmla="*/ 2230767 w 4174947"/>
                <a:gd name="csY0" fmla="*/ 84884 h 3122984"/>
                <a:gd name="csX1" fmla="*/ 170113 w 4174947"/>
                <a:gd name="csY1" fmla="*/ 321959 h 3122984"/>
                <a:gd name="csX2" fmla="*/ 138752 w 4174947"/>
                <a:gd name="csY2" fmla="*/ 1704671 h 3122984"/>
                <a:gd name="csX3" fmla="*/ 391936 w 4174947"/>
                <a:gd name="csY3" fmla="*/ 2873328 h 3122984"/>
                <a:gd name="csX4" fmla="*/ 1357973 w 4174947"/>
                <a:gd name="csY4" fmla="*/ 3117386 h 3122984"/>
                <a:gd name="csX5" fmla="*/ 3603936 w 4174947"/>
                <a:gd name="csY5" fmla="*/ 2917634 h 3122984"/>
                <a:gd name="csX6" fmla="*/ 4130361 w 4174947"/>
                <a:gd name="csY6" fmla="*/ 1680802 h 3122984"/>
                <a:gd name="csX7" fmla="*/ 3931068 w 4174947"/>
                <a:gd name="csY7" fmla="*/ 411015 h 3122984"/>
                <a:gd name="csX8" fmla="*/ 2230767 w 4174947"/>
                <a:gd name="csY8" fmla="*/ 84884 h 3122984"/>
                <a:gd name="csX0" fmla="*/ 2230767 w 4138125"/>
                <a:gd name="csY0" fmla="*/ 84884 h 3126349"/>
                <a:gd name="csX1" fmla="*/ 170113 w 4138125"/>
                <a:gd name="csY1" fmla="*/ 321959 h 3126349"/>
                <a:gd name="csX2" fmla="*/ 138752 w 4138125"/>
                <a:gd name="csY2" fmla="*/ 1704671 h 3126349"/>
                <a:gd name="csX3" fmla="*/ 391936 w 4138125"/>
                <a:gd name="csY3" fmla="*/ 2873328 h 3126349"/>
                <a:gd name="csX4" fmla="*/ 1357973 w 4138125"/>
                <a:gd name="csY4" fmla="*/ 3117386 h 3126349"/>
                <a:gd name="csX5" fmla="*/ 3603936 w 4138125"/>
                <a:gd name="csY5" fmla="*/ 2917634 h 3126349"/>
                <a:gd name="csX6" fmla="*/ 4073415 w 4138125"/>
                <a:gd name="csY6" fmla="*/ 1567720 h 3126349"/>
                <a:gd name="csX7" fmla="*/ 3931068 w 4138125"/>
                <a:gd name="csY7" fmla="*/ 411015 h 3126349"/>
                <a:gd name="csX8" fmla="*/ 2230767 w 4138125"/>
                <a:gd name="csY8" fmla="*/ 84884 h 3126349"/>
                <a:gd name="csX0" fmla="*/ 2230767 w 4125198"/>
                <a:gd name="csY0" fmla="*/ 84884 h 3129739"/>
                <a:gd name="csX1" fmla="*/ 170113 w 4125198"/>
                <a:gd name="csY1" fmla="*/ 321959 h 3129739"/>
                <a:gd name="csX2" fmla="*/ 138752 w 4125198"/>
                <a:gd name="csY2" fmla="*/ 1704671 h 3129739"/>
                <a:gd name="csX3" fmla="*/ 391936 w 4125198"/>
                <a:gd name="csY3" fmla="*/ 2873328 h 3129739"/>
                <a:gd name="csX4" fmla="*/ 1357973 w 4125198"/>
                <a:gd name="csY4" fmla="*/ 3117386 h 3129739"/>
                <a:gd name="csX5" fmla="*/ 3806412 w 4125198"/>
                <a:gd name="csY5" fmla="*/ 2927913 h 3129739"/>
                <a:gd name="csX6" fmla="*/ 4073415 w 4125198"/>
                <a:gd name="csY6" fmla="*/ 1567720 h 3129739"/>
                <a:gd name="csX7" fmla="*/ 3931068 w 4125198"/>
                <a:gd name="csY7" fmla="*/ 411015 h 3129739"/>
                <a:gd name="csX8" fmla="*/ 2230767 w 4125198"/>
                <a:gd name="csY8" fmla="*/ 84884 h 3129739"/>
                <a:gd name="csX0" fmla="*/ 2230767 w 4125198"/>
                <a:gd name="csY0" fmla="*/ 77524 h 3122377"/>
                <a:gd name="csX1" fmla="*/ 170113 w 4125198"/>
                <a:gd name="csY1" fmla="*/ 314599 h 3122377"/>
                <a:gd name="csX2" fmla="*/ 138752 w 4125198"/>
                <a:gd name="csY2" fmla="*/ 1697311 h 3122377"/>
                <a:gd name="csX3" fmla="*/ 391936 w 4125198"/>
                <a:gd name="csY3" fmla="*/ 2865968 h 3122377"/>
                <a:gd name="csX4" fmla="*/ 1357973 w 4125198"/>
                <a:gd name="csY4" fmla="*/ 3110026 h 3122377"/>
                <a:gd name="csX5" fmla="*/ 3806412 w 4125198"/>
                <a:gd name="csY5" fmla="*/ 2920553 h 3122377"/>
                <a:gd name="csX6" fmla="*/ 4073415 w 4125198"/>
                <a:gd name="csY6" fmla="*/ 1560360 h 3122377"/>
                <a:gd name="csX7" fmla="*/ 3931068 w 4125198"/>
                <a:gd name="csY7" fmla="*/ 280293 h 3122377"/>
                <a:gd name="csX8" fmla="*/ 2230767 w 4125198"/>
                <a:gd name="csY8" fmla="*/ 77524 h 3122377"/>
                <a:gd name="csX0" fmla="*/ 2230767 w 4404555"/>
                <a:gd name="csY0" fmla="*/ 77524 h 3125788"/>
                <a:gd name="csX1" fmla="*/ 170113 w 4404555"/>
                <a:gd name="csY1" fmla="*/ 314599 h 3125788"/>
                <a:gd name="csX2" fmla="*/ 138752 w 4404555"/>
                <a:gd name="csY2" fmla="*/ 1697311 h 3125788"/>
                <a:gd name="csX3" fmla="*/ 391936 w 4404555"/>
                <a:gd name="csY3" fmla="*/ 2865968 h 3125788"/>
                <a:gd name="csX4" fmla="*/ 1357973 w 4404555"/>
                <a:gd name="csY4" fmla="*/ 3110026 h 3125788"/>
                <a:gd name="csX5" fmla="*/ 3806412 w 4404555"/>
                <a:gd name="csY5" fmla="*/ 2920553 h 3125788"/>
                <a:gd name="csX6" fmla="*/ 4402437 w 4404555"/>
                <a:gd name="csY6" fmla="*/ 1478119 h 3125788"/>
                <a:gd name="csX7" fmla="*/ 3931068 w 4404555"/>
                <a:gd name="csY7" fmla="*/ 280293 h 3125788"/>
                <a:gd name="csX8" fmla="*/ 2230767 w 4404555"/>
                <a:gd name="csY8" fmla="*/ 77524 h 3125788"/>
                <a:gd name="csX0" fmla="*/ 2230767 w 4404555"/>
                <a:gd name="csY0" fmla="*/ 70329 h 3118593"/>
                <a:gd name="csX1" fmla="*/ 170113 w 4404555"/>
                <a:gd name="csY1" fmla="*/ 307404 h 3118593"/>
                <a:gd name="csX2" fmla="*/ 138752 w 4404555"/>
                <a:gd name="csY2" fmla="*/ 1690116 h 3118593"/>
                <a:gd name="csX3" fmla="*/ 391936 w 4404555"/>
                <a:gd name="csY3" fmla="*/ 2858773 h 3118593"/>
                <a:gd name="csX4" fmla="*/ 1357973 w 4404555"/>
                <a:gd name="csY4" fmla="*/ 3102831 h 3118593"/>
                <a:gd name="csX5" fmla="*/ 3806412 w 4404555"/>
                <a:gd name="csY5" fmla="*/ 2913358 h 3118593"/>
                <a:gd name="csX6" fmla="*/ 4402437 w 4404555"/>
                <a:gd name="csY6" fmla="*/ 1470924 h 3118593"/>
                <a:gd name="csX7" fmla="*/ 3931068 w 4404555"/>
                <a:gd name="csY7" fmla="*/ 149737 h 3118593"/>
                <a:gd name="csX8" fmla="*/ 2230767 w 4404555"/>
                <a:gd name="csY8" fmla="*/ 70329 h 3118593"/>
                <a:gd name="csX0" fmla="*/ 2230767 w 4404555"/>
                <a:gd name="csY0" fmla="*/ 70327 h 3159894"/>
                <a:gd name="csX1" fmla="*/ 170113 w 4404555"/>
                <a:gd name="csY1" fmla="*/ 307402 h 3159894"/>
                <a:gd name="csX2" fmla="*/ 138752 w 4404555"/>
                <a:gd name="csY2" fmla="*/ 1690114 h 3159894"/>
                <a:gd name="csX3" fmla="*/ 391936 w 4404555"/>
                <a:gd name="csY3" fmla="*/ 2858771 h 3159894"/>
                <a:gd name="csX4" fmla="*/ 1440228 w 4404555"/>
                <a:gd name="csY4" fmla="*/ 3154228 h 3159894"/>
                <a:gd name="csX5" fmla="*/ 3806412 w 4404555"/>
                <a:gd name="csY5" fmla="*/ 2913356 h 3159894"/>
                <a:gd name="csX6" fmla="*/ 4402437 w 4404555"/>
                <a:gd name="csY6" fmla="*/ 1470922 h 3159894"/>
                <a:gd name="csX7" fmla="*/ 3931068 w 4404555"/>
                <a:gd name="csY7" fmla="*/ 149735 h 3159894"/>
                <a:gd name="csX8" fmla="*/ 2230767 w 4404555"/>
                <a:gd name="csY8" fmla="*/ 70327 h 3159894"/>
                <a:gd name="csX0" fmla="*/ 2228562 w 4402350"/>
                <a:gd name="csY0" fmla="*/ 70327 h 3159892"/>
                <a:gd name="csX1" fmla="*/ 167908 w 4402350"/>
                <a:gd name="csY1" fmla="*/ 307402 h 3159892"/>
                <a:gd name="csX2" fmla="*/ 136547 w 4402350"/>
                <a:gd name="csY2" fmla="*/ 1690114 h 3159892"/>
                <a:gd name="csX3" fmla="*/ 339112 w 4402350"/>
                <a:gd name="csY3" fmla="*/ 2858771 h 3159892"/>
                <a:gd name="csX4" fmla="*/ 1438023 w 4402350"/>
                <a:gd name="csY4" fmla="*/ 3154228 h 3159892"/>
                <a:gd name="csX5" fmla="*/ 3804207 w 4402350"/>
                <a:gd name="csY5" fmla="*/ 2913356 h 3159892"/>
                <a:gd name="csX6" fmla="*/ 4400232 w 4402350"/>
                <a:gd name="csY6" fmla="*/ 1470922 h 3159892"/>
                <a:gd name="csX7" fmla="*/ 3928863 w 4402350"/>
                <a:gd name="csY7" fmla="*/ 149735 h 3159892"/>
                <a:gd name="csX8" fmla="*/ 2228562 w 4402350"/>
                <a:gd name="csY8" fmla="*/ 70327 h 3159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02350" h="3159892">
                  <a:moveTo>
                    <a:pt x="2228562" y="70327"/>
                  </a:moveTo>
                  <a:cubicBezTo>
                    <a:pt x="1601736" y="96605"/>
                    <a:pt x="510249" y="-219563"/>
                    <a:pt x="167908" y="307402"/>
                  </a:cubicBezTo>
                  <a:cubicBezTo>
                    <a:pt x="-174433" y="834367"/>
                    <a:pt x="108013" y="1264886"/>
                    <a:pt x="136547" y="1690114"/>
                  </a:cubicBezTo>
                  <a:cubicBezTo>
                    <a:pt x="165081" y="2115342"/>
                    <a:pt x="122199" y="2614752"/>
                    <a:pt x="339112" y="2858771"/>
                  </a:cubicBezTo>
                  <a:cubicBezTo>
                    <a:pt x="556025" y="3102790"/>
                    <a:pt x="860507" y="3145131"/>
                    <a:pt x="1438023" y="3154228"/>
                  </a:cubicBezTo>
                  <a:cubicBezTo>
                    <a:pt x="2015539" y="3163325"/>
                    <a:pt x="3310506" y="3193907"/>
                    <a:pt x="3804207" y="2913356"/>
                  </a:cubicBezTo>
                  <a:cubicBezTo>
                    <a:pt x="4297908" y="2632805"/>
                    <a:pt x="4379456" y="1931525"/>
                    <a:pt x="4400232" y="1470922"/>
                  </a:cubicBezTo>
                  <a:cubicBezTo>
                    <a:pt x="4421008" y="1010319"/>
                    <a:pt x="4290808" y="383167"/>
                    <a:pt x="3928863" y="149735"/>
                  </a:cubicBezTo>
                  <a:cubicBezTo>
                    <a:pt x="3566918" y="-83697"/>
                    <a:pt x="2855388" y="44049"/>
                    <a:pt x="2228562" y="70327"/>
                  </a:cubicBezTo>
                  <a:close/>
                </a:path>
              </a:pathLst>
            </a:custGeom>
            <a:solidFill>
              <a:srgbClr val="46008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96000" rIns="288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94004457-7AAD-59F2-E01D-41E6FAFA68C8}"/>
              </a:ext>
            </a:extLst>
          </p:cNvPr>
          <p:cNvGrpSpPr/>
          <p:nvPr/>
        </p:nvGrpSpPr>
        <p:grpSpPr>
          <a:xfrm>
            <a:off x="5863267" y="1926752"/>
            <a:ext cx="5042629" cy="2151835"/>
            <a:chOff x="6701263" y="1805011"/>
            <a:chExt cx="4437366" cy="2009645"/>
          </a:xfrm>
        </p:grpSpPr>
        <p:sp>
          <p:nvSpPr>
            <p:cNvPr id="4" name="Frihandsfigur: Form 3">
              <a:extLst>
                <a:ext uri="{FF2B5EF4-FFF2-40B4-BE49-F238E27FC236}">
                  <a16:creationId xmlns:a16="http://schemas.microsoft.com/office/drawing/2014/main" id="{FE2F610C-BB08-C22D-F542-BCB039397034}"/>
                </a:ext>
              </a:extLst>
            </p:cNvPr>
            <p:cNvSpPr/>
            <p:nvPr/>
          </p:nvSpPr>
          <p:spPr>
            <a:xfrm>
              <a:off x="6701263" y="1805011"/>
              <a:ext cx="4335123" cy="1964198"/>
            </a:xfrm>
            <a:custGeom>
              <a:avLst/>
              <a:gdLst>
                <a:gd name="connsiteX0" fmla="*/ 48550 w 6877669"/>
                <a:gd name="connsiteY0" fmla="*/ 1515472 h 1790840"/>
                <a:gd name="connsiteX1" fmla="*/ 200950 w 6877669"/>
                <a:gd name="connsiteY1" fmla="*/ 524872 h 1790840"/>
                <a:gd name="connsiteX2" fmla="*/ 1176310 w 6877669"/>
                <a:gd name="connsiteY2" fmla="*/ 341992 h 1790840"/>
                <a:gd name="connsiteX3" fmla="*/ 2730790 w 6877669"/>
                <a:gd name="connsiteY3" fmla="*/ 524872 h 1790840"/>
                <a:gd name="connsiteX4" fmla="*/ 4498630 w 6877669"/>
                <a:gd name="connsiteY4" fmla="*/ 448672 h 1790840"/>
                <a:gd name="connsiteX5" fmla="*/ 5489230 w 6877669"/>
                <a:gd name="connsiteY5" fmla="*/ 296272 h 1790840"/>
                <a:gd name="connsiteX6" fmla="*/ 5992150 w 6877669"/>
                <a:gd name="connsiteY6" fmla="*/ 37192 h 1790840"/>
                <a:gd name="connsiteX7" fmla="*/ 6495070 w 6877669"/>
                <a:gd name="connsiteY7" fmla="*/ 52432 h 1790840"/>
                <a:gd name="connsiteX8" fmla="*/ 6738910 w 6877669"/>
                <a:gd name="connsiteY8" fmla="*/ 509632 h 1790840"/>
                <a:gd name="connsiteX9" fmla="*/ 6281710 w 6877669"/>
                <a:gd name="connsiteY9" fmla="*/ 1576432 h 1790840"/>
                <a:gd name="connsiteX10" fmla="*/ 673390 w 6877669"/>
                <a:gd name="connsiteY10" fmla="*/ 1789792 h 1790840"/>
                <a:gd name="connsiteX11" fmla="*/ 48550 w 6877669"/>
                <a:gd name="connsiteY11" fmla="*/ 1515472 h 1790840"/>
                <a:gd name="connsiteX0" fmla="*/ 50920 w 6880039"/>
                <a:gd name="connsiteY0" fmla="*/ 1515472 h 1797136"/>
                <a:gd name="connsiteX1" fmla="*/ 203320 w 6880039"/>
                <a:gd name="connsiteY1" fmla="*/ 524872 h 1797136"/>
                <a:gd name="connsiteX2" fmla="*/ 1178680 w 6880039"/>
                <a:gd name="connsiteY2" fmla="*/ 341992 h 1797136"/>
                <a:gd name="connsiteX3" fmla="*/ 2733160 w 6880039"/>
                <a:gd name="connsiteY3" fmla="*/ 524872 h 1797136"/>
                <a:gd name="connsiteX4" fmla="*/ 4501000 w 6880039"/>
                <a:gd name="connsiteY4" fmla="*/ 448672 h 1797136"/>
                <a:gd name="connsiteX5" fmla="*/ 5491600 w 6880039"/>
                <a:gd name="connsiteY5" fmla="*/ 296272 h 1797136"/>
                <a:gd name="connsiteX6" fmla="*/ 5994520 w 6880039"/>
                <a:gd name="connsiteY6" fmla="*/ 37192 h 1797136"/>
                <a:gd name="connsiteX7" fmla="*/ 6497440 w 6880039"/>
                <a:gd name="connsiteY7" fmla="*/ 52432 h 1797136"/>
                <a:gd name="connsiteX8" fmla="*/ 6741280 w 6880039"/>
                <a:gd name="connsiteY8" fmla="*/ 509632 h 1797136"/>
                <a:gd name="connsiteX9" fmla="*/ 6284080 w 6880039"/>
                <a:gd name="connsiteY9" fmla="*/ 1576432 h 1797136"/>
                <a:gd name="connsiteX10" fmla="*/ 675760 w 6880039"/>
                <a:gd name="connsiteY10" fmla="*/ 1789792 h 1797136"/>
                <a:gd name="connsiteX11" fmla="*/ 50920 w 6880039"/>
                <a:gd name="connsiteY11" fmla="*/ 1515472 h 1797136"/>
                <a:gd name="connsiteX0" fmla="*/ 50920 w 6880039"/>
                <a:gd name="connsiteY0" fmla="*/ 1515472 h 1820765"/>
                <a:gd name="connsiteX1" fmla="*/ 203320 w 6880039"/>
                <a:gd name="connsiteY1" fmla="*/ 524872 h 1820765"/>
                <a:gd name="connsiteX2" fmla="*/ 1178680 w 6880039"/>
                <a:gd name="connsiteY2" fmla="*/ 341992 h 1820765"/>
                <a:gd name="connsiteX3" fmla="*/ 2733160 w 6880039"/>
                <a:gd name="connsiteY3" fmla="*/ 524872 h 1820765"/>
                <a:gd name="connsiteX4" fmla="*/ 4501000 w 6880039"/>
                <a:gd name="connsiteY4" fmla="*/ 448672 h 1820765"/>
                <a:gd name="connsiteX5" fmla="*/ 5491600 w 6880039"/>
                <a:gd name="connsiteY5" fmla="*/ 296272 h 1820765"/>
                <a:gd name="connsiteX6" fmla="*/ 5994520 w 6880039"/>
                <a:gd name="connsiteY6" fmla="*/ 37192 h 1820765"/>
                <a:gd name="connsiteX7" fmla="*/ 6497440 w 6880039"/>
                <a:gd name="connsiteY7" fmla="*/ 52432 h 1820765"/>
                <a:gd name="connsiteX8" fmla="*/ 6741280 w 6880039"/>
                <a:gd name="connsiteY8" fmla="*/ 509632 h 1820765"/>
                <a:gd name="connsiteX9" fmla="*/ 6284080 w 6880039"/>
                <a:gd name="connsiteY9" fmla="*/ 1576432 h 1820765"/>
                <a:gd name="connsiteX10" fmla="*/ 675760 w 6880039"/>
                <a:gd name="connsiteY10" fmla="*/ 1789792 h 1820765"/>
                <a:gd name="connsiteX11" fmla="*/ 50920 w 6880039"/>
                <a:gd name="connsiteY11" fmla="*/ 1515472 h 1820765"/>
                <a:gd name="connsiteX0" fmla="*/ 50920 w 6908281"/>
                <a:gd name="connsiteY0" fmla="*/ 1515472 h 1819666"/>
                <a:gd name="connsiteX1" fmla="*/ 203320 w 6908281"/>
                <a:gd name="connsiteY1" fmla="*/ 524872 h 1819666"/>
                <a:gd name="connsiteX2" fmla="*/ 1178680 w 6908281"/>
                <a:gd name="connsiteY2" fmla="*/ 341992 h 1819666"/>
                <a:gd name="connsiteX3" fmla="*/ 2733160 w 6908281"/>
                <a:gd name="connsiteY3" fmla="*/ 524872 h 1819666"/>
                <a:gd name="connsiteX4" fmla="*/ 4501000 w 6908281"/>
                <a:gd name="connsiteY4" fmla="*/ 448672 h 1819666"/>
                <a:gd name="connsiteX5" fmla="*/ 5491600 w 6908281"/>
                <a:gd name="connsiteY5" fmla="*/ 296272 h 1819666"/>
                <a:gd name="connsiteX6" fmla="*/ 5994520 w 6908281"/>
                <a:gd name="connsiteY6" fmla="*/ 37192 h 1819666"/>
                <a:gd name="connsiteX7" fmla="*/ 6497440 w 6908281"/>
                <a:gd name="connsiteY7" fmla="*/ 52432 h 1819666"/>
                <a:gd name="connsiteX8" fmla="*/ 6741280 w 6908281"/>
                <a:gd name="connsiteY8" fmla="*/ 509632 h 1819666"/>
                <a:gd name="connsiteX9" fmla="*/ 6329800 w 6908281"/>
                <a:gd name="connsiteY9" fmla="*/ 1667872 h 1819666"/>
                <a:gd name="connsiteX10" fmla="*/ 675760 w 6908281"/>
                <a:gd name="connsiteY10" fmla="*/ 1789792 h 1819666"/>
                <a:gd name="connsiteX11" fmla="*/ 50920 w 6908281"/>
                <a:gd name="connsiteY11" fmla="*/ 1515472 h 1819666"/>
                <a:gd name="connsiteX0" fmla="*/ 50920 w 6908281"/>
                <a:gd name="connsiteY0" fmla="*/ 1515472 h 1806757"/>
                <a:gd name="connsiteX1" fmla="*/ 203320 w 6908281"/>
                <a:gd name="connsiteY1" fmla="*/ 524872 h 1806757"/>
                <a:gd name="connsiteX2" fmla="*/ 1178680 w 6908281"/>
                <a:gd name="connsiteY2" fmla="*/ 341992 h 1806757"/>
                <a:gd name="connsiteX3" fmla="*/ 2733160 w 6908281"/>
                <a:gd name="connsiteY3" fmla="*/ 524872 h 1806757"/>
                <a:gd name="connsiteX4" fmla="*/ 4501000 w 6908281"/>
                <a:gd name="connsiteY4" fmla="*/ 448672 h 1806757"/>
                <a:gd name="connsiteX5" fmla="*/ 5491600 w 6908281"/>
                <a:gd name="connsiteY5" fmla="*/ 296272 h 1806757"/>
                <a:gd name="connsiteX6" fmla="*/ 5994520 w 6908281"/>
                <a:gd name="connsiteY6" fmla="*/ 37192 h 1806757"/>
                <a:gd name="connsiteX7" fmla="*/ 6497440 w 6908281"/>
                <a:gd name="connsiteY7" fmla="*/ 52432 h 1806757"/>
                <a:gd name="connsiteX8" fmla="*/ 6741280 w 6908281"/>
                <a:gd name="connsiteY8" fmla="*/ 509632 h 1806757"/>
                <a:gd name="connsiteX9" fmla="*/ 6329800 w 6908281"/>
                <a:gd name="connsiteY9" fmla="*/ 1667872 h 1806757"/>
                <a:gd name="connsiteX10" fmla="*/ 675760 w 6908281"/>
                <a:gd name="connsiteY10" fmla="*/ 1789792 h 1806757"/>
                <a:gd name="connsiteX11" fmla="*/ 50920 w 6908281"/>
                <a:gd name="connsiteY11" fmla="*/ 1515472 h 1806757"/>
                <a:gd name="connsiteX0" fmla="*/ 50920 w 6752848"/>
                <a:gd name="connsiteY0" fmla="*/ 1515472 h 1806757"/>
                <a:gd name="connsiteX1" fmla="*/ 203320 w 6752848"/>
                <a:gd name="connsiteY1" fmla="*/ 524872 h 1806757"/>
                <a:gd name="connsiteX2" fmla="*/ 1178680 w 6752848"/>
                <a:gd name="connsiteY2" fmla="*/ 341992 h 1806757"/>
                <a:gd name="connsiteX3" fmla="*/ 2733160 w 6752848"/>
                <a:gd name="connsiteY3" fmla="*/ 524872 h 1806757"/>
                <a:gd name="connsiteX4" fmla="*/ 4501000 w 6752848"/>
                <a:gd name="connsiteY4" fmla="*/ 448672 h 1806757"/>
                <a:gd name="connsiteX5" fmla="*/ 5491600 w 6752848"/>
                <a:gd name="connsiteY5" fmla="*/ 296272 h 1806757"/>
                <a:gd name="connsiteX6" fmla="*/ 5994520 w 6752848"/>
                <a:gd name="connsiteY6" fmla="*/ 37192 h 1806757"/>
                <a:gd name="connsiteX7" fmla="*/ 6497440 w 6752848"/>
                <a:gd name="connsiteY7" fmla="*/ 52432 h 1806757"/>
                <a:gd name="connsiteX8" fmla="*/ 6741280 w 6752848"/>
                <a:gd name="connsiteY8" fmla="*/ 509632 h 1806757"/>
                <a:gd name="connsiteX9" fmla="*/ 6329800 w 6752848"/>
                <a:gd name="connsiteY9" fmla="*/ 1667872 h 1806757"/>
                <a:gd name="connsiteX10" fmla="*/ 675760 w 6752848"/>
                <a:gd name="connsiteY10" fmla="*/ 1789792 h 1806757"/>
                <a:gd name="connsiteX11" fmla="*/ 50920 w 6752848"/>
                <a:gd name="connsiteY11" fmla="*/ 1515472 h 1806757"/>
                <a:gd name="connsiteX0" fmla="*/ 50920 w 6756193"/>
                <a:gd name="connsiteY0" fmla="*/ 1479077 h 1770362"/>
                <a:gd name="connsiteX1" fmla="*/ 203320 w 6756193"/>
                <a:gd name="connsiteY1" fmla="*/ 488477 h 1770362"/>
                <a:gd name="connsiteX2" fmla="*/ 1178680 w 6756193"/>
                <a:gd name="connsiteY2" fmla="*/ 305597 h 1770362"/>
                <a:gd name="connsiteX3" fmla="*/ 2733160 w 6756193"/>
                <a:gd name="connsiteY3" fmla="*/ 488477 h 1770362"/>
                <a:gd name="connsiteX4" fmla="*/ 4501000 w 6756193"/>
                <a:gd name="connsiteY4" fmla="*/ 412277 h 1770362"/>
                <a:gd name="connsiteX5" fmla="*/ 5491600 w 6756193"/>
                <a:gd name="connsiteY5" fmla="*/ 259877 h 1770362"/>
                <a:gd name="connsiteX6" fmla="*/ 5994520 w 6756193"/>
                <a:gd name="connsiteY6" fmla="*/ 797 h 1770362"/>
                <a:gd name="connsiteX7" fmla="*/ 6451720 w 6756193"/>
                <a:gd name="connsiteY7" fmla="*/ 350912 h 1770362"/>
                <a:gd name="connsiteX8" fmla="*/ 6741280 w 6756193"/>
                <a:gd name="connsiteY8" fmla="*/ 473237 h 1770362"/>
                <a:gd name="connsiteX9" fmla="*/ 6329800 w 6756193"/>
                <a:gd name="connsiteY9" fmla="*/ 1631477 h 1770362"/>
                <a:gd name="connsiteX10" fmla="*/ 675760 w 6756193"/>
                <a:gd name="connsiteY10" fmla="*/ 1753397 h 1770362"/>
                <a:gd name="connsiteX11" fmla="*/ 50920 w 6756193"/>
                <a:gd name="connsiteY11" fmla="*/ 1479077 h 1770362"/>
                <a:gd name="connsiteX0" fmla="*/ 50920 w 6756193"/>
                <a:gd name="connsiteY0" fmla="*/ 1220269 h 1511554"/>
                <a:gd name="connsiteX1" fmla="*/ 203320 w 6756193"/>
                <a:gd name="connsiteY1" fmla="*/ 229669 h 1511554"/>
                <a:gd name="connsiteX2" fmla="*/ 1178680 w 6756193"/>
                <a:gd name="connsiteY2" fmla="*/ 46789 h 1511554"/>
                <a:gd name="connsiteX3" fmla="*/ 2733160 w 6756193"/>
                <a:gd name="connsiteY3" fmla="*/ 229669 h 1511554"/>
                <a:gd name="connsiteX4" fmla="*/ 4501000 w 6756193"/>
                <a:gd name="connsiteY4" fmla="*/ 153469 h 1511554"/>
                <a:gd name="connsiteX5" fmla="*/ 5491600 w 6756193"/>
                <a:gd name="connsiteY5" fmla="*/ 1069 h 1511554"/>
                <a:gd name="connsiteX6" fmla="*/ 6451720 w 6756193"/>
                <a:gd name="connsiteY6" fmla="*/ 92104 h 1511554"/>
                <a:gd name="connsiteX7" fmla="*/ 6741280 w 6756193"/>
                <a:gd name="connsiteY7" fmla="*/ 214429 h 1511554"/>
                <a:gd name="connsiteX8" fmla="*/ 6329800 w 6756193"/>
                <a:gd name="connsiteY8" fmla="*/ 1372669 h 1511554"/>
                <a:gd name="connsiteX9" fmla="*/ 675760 w 6756193"/>
                <a:gd name="connsiteY9" fmla="*/ 1494589 h 1511554"/>
                <a:gd name="connsiteX10" fmla="*/ 50920 w 6756193"/>
                <a:gd name="connsiteY10" fmla="*/ 1220269 h 1511554"/>
                <a:gd name="connsiteX0" fmla="*/ 50920 w 6756193"/>
                <a:gd name="connsiteY0" fmla="*/ 1219788 h 1511073"/>
                <a:gd name="connsiteX1" fmla="*/ 203320 w 6756193"/>
                <a:gd name="connsiteY1" fmla="*/ 229188 h 1511073"/>
                <a:gd name="connsiteX2" fmla="*/ 1178680 w 6756193"/>
                <a:gd name="connsiteY2" fmla="*/ 46308 h 1511073"/>
                <a:gd name="connsiteX3" fmla="*/ 2733160 w 6756193"/>
                <a:gd name="connsiteY3" fmla="*/ 229188 h 1511073"/>
                <a:gd name="connsiteX4" fmla="*/ 4501000 w 6756193"/>
                <a:gd name="connsiteY4" fmla="*/ 152988 h 1511073"/>
                <a:gd name="connsiteX5" fmla="*/ 5491600 w 6756193"/>
                <a:gd name="connsiteY5" fmla="*/ 588 h 1511073"/>
                <a:gd name="connsiteX6" fmla="*/ 6741280 w 6756193"/>
                <a:gd name="connsiteY6" fmla="*/ 213948 h 1511073"/>
                <a:gd name="connsiteX7" fmla="*/ 6329800 w 6756193"/>
                <a:gd name="connsiteY7" fmla="*/ 1372188 h 1511073"/>
                <a:gd name="connsiteX8" fmla="*/ 675760 w 6756193"/>
                <a:gd name="connsiteY8" fmla="*/ 1494108 h 1511073"/>
                <a:gd name="connsiteX9" fmla="*/ 50920 w 6756193"/>
                <a:gd name="connsiteY9" fmla="*/ 1219788 h 1511073"/>
                <a:gd name="connsiteX0" fmla="*/ 50920 w 6671970"/>
                <a:gd name="connsiteY0" fmla="*/ 1222870 h 1514155"/>
                <a:gd name="connsiteX1" fmla="*/ 203320 w 6671970"/>
                <a:gd name="connsiteY1" fmla="*/ 232270 h 1514155"/>
                <a:gd name="connsiteX2" fmla="*/ 1178680 w 6671970"/>
                <a:gd name="connsiteY2" fmla="*/ 49390 h 1514155"/>
                <a:gd name="connsiteX3" fmla="*/ 2733160 w 6671970"/>
                <a:gd name="connsiteY3" fmla="*/ 232270 h 1514155"/>
                <a:gd name="connsiteX4" fmla="*/ 4501000 w 6671970"/>
                <a:gd name="connsiteY4" fmla="*/ 156070 h 1514155"/>
                <a:gd name="connsiteX5" fmla="*/ 5491600 w 6671970"/>
                <a:gd name="connsiteY5" fmla="*/ 3670 h 1514155"/>
                <a:gd name="connsiteX6" fmla="*/ 6588880 w 6671970"/>
                <a:gd name="connsiteY6" fmla="*/ 325372 h 1514155"/>
                <a:gd name="connsiteX7" fmla="*/ 6329800 w 6671970"/>
                <a:gd name="connsiteY7" fmla="*/ 1375270 h 1514155"/>
                <a:gd name="connsiteX8" fmla="*/ 675760 w 6671970"/>
                <a:gd name="connsiteY8" fmla="*/ 1497190 h 1514155"/>
                <a:gd name="connsiteX9" fmla="*/ 50920 w 6671970"/>
                <a:gd name="connsiteY9" fmla="*/ 1222870 h 1514155"/>
                <a:gd name="connsiteX0" fmla="*/ 50920 w 6780853"/>
                <a:gd name="connsiteY0" fmla="*/ 1222870 h 1514155"/>
                <a:gd name="connsiteX1" fmla="*/ 203320 w 6780853"/>
                <a:gd name="connsiteY1" fmla="*/ 232270 h 1514155"/>
                <a:gd name="connsiteX2" fmla="*/ 1178680 w 6780853"/>
                <a:gd name="connsiteY2" fmla="*/ 49390 h 1514155"/>
                <a:gd name="connsiteX3" fmla="*/ 2733160 w 6780853"/>
                <a:gd name="connsiteY3" fmla="*/ 232270 h 1514155"/>
                <a:gd name="connsiteX4" fmla="*/ 4501000 w 6780853"/>
                <a:gd name="connsiteY4" fmla="*/ 156070 h 1514155"/>
                <a:gd name="connsiteX5" fmla="*/ 5491600 w 6780853"/>
                <a:gd name="connsiteY5" fmla="*/ 3670 h 1514155"/>
                <a:gd name="connsiteX6" fmla="*/ 6588880 w 6780853"/>
                <a:gd name="connsiteY6" fmla="*/ 325372 h 1514155"/>
                <a:gd name="connsiteX7" fmla="*/ 6329800 w 6780853"/>
                <a:gd name="connsiteY7" fmla="*/ 1375270 h 1514155"/>
                <a:gd name="connsiteX8" fmla="*/ 675760 w 6780853"/>
                <a:gd name="connsiteY8" fmla="*/ 1497190 h 1514155"/>
                <a:gd name="connsiteX9" fmla="*/ 50920 w 6780853"/>
                <a:gd name="connsiteY9" fmla="*/ 1222870 h 1514155"/>
                <a:gd name="connsiteX0" fmla="*/ 50920 w 6780853"/>
                <a:gd name="connsiteY0" fmla="*/ 1222669 h 1513954"/>
                <a:gd name="connsiteX1" fmla="*/ 203320 w 6780853"/>
                <a:gd name="connsiteY1" fmla="*/ 232069 h 1513954"/>
                <a:gd name="connsiteX2" fmla="*/ 1178680 w 6780853"/>
                <a:gd name="connsiteY2" fmla="*/ 49189 h 1513954"/>
                <a:gd name="connsiteX3" fmla="*/ 2733160 w 6780853"/>
                <a:gd name="connsiteY3" fmla="*/ 172973 h 1513954"/>
                <a:gd name="connsiteX4" fmla="*/ 4501000 w 6780853"/>
                <a:gd name="connsiteY4" fmla="*/ 155869 h 1513954"/>
                <a:gd name="connsiteX5" fmla="*/ 5491600 w 6780853"/>
                <a:gd name="connsiteY5" fmla="*/ 3469 h 1513954"/>
                <a:gd name="connsiteX6" fmla="*/ 6588880 w 6780853"/>
                <a:gd name="connsiteY6" fmla="*/ 325171 h 1513954"/>
                <a:gd name="connsiteX7" fmla="*/ 6329800 w 6780853"/>
                <a:gd name="connsiteY7" fmla="*/ 1375069 h 1513954"/>
                <a:gd name="connsiteX8" fmla="*/ 675760 w 6780853"/>
                <a:gd name="connsiteY8" fmla="*/ 1496989 h 1513954"/>
                <a:gd name="connsiteX9" fmla="*/ 50920 w 6780853"/>
                <a:gd name="connsiteY9" fmla="*/ 1222669 h 1513954"/>
                <a:gd name="connsiteX0" fmla="*/ 50920 w 6780853"/>
                <a:gd name="connsiteY0" fmla="*/ 1223248 h 1514533"/>
                <a:gd name="connsiteX1" fmla="*/ 203320 w 6780853"/>
                <a:gd name="connsiteY1" fmla="*/ 232648 h 1514533"/>
                <a:gd name="connsiteX2" fmla="*/ 1178680 w 6780853"/>
                <a:gd name="connsiteY2" fmla="*/ 49768 h 1514533"/>
                <a:gd name="connsiteX3" fmla="*/ 2733160 w 6780853"/>
                <a:gd name="connsiteY3" fmla="*/ 173552 h 1514533"/>
                <a:gd name="connsiteX4" fmla="*/ 4180960 w 6780853"/>
                <a:gd name="connsiteY4" fmla="*/ 146598 h 1514533"/>
                <a:gd name="connsiteX5" fmla="*/ 5491600 w 6780853"/>
                <a:gd name="connsiteY5" fmla="*/ 4048 h 1514533"/>
                <a:gd name="connsiteX6" fmla="*/ 6588880 w 6780853"/>
                <a:gd name="connsiteY6" fmla="*/ 325750 h 1514533"/>
                <a:gd name="connsiteX7" fmla="*/ 6329800 w 6780853"/>
                <a:gd name="connsiteY7" fmla="*/ 1375648 h 1514533"/>
                <a:gd name="connsiteX8" fmla="*/ 675760 w 6780853"/>
                <a:gd name="connsiteY8" fmla="*/ 1497568 h 1514533"/>
                <a:gd name="connsiteX9" fmla="*/ 50920 w 6780853"/>
                <a:gd name="connsiteY9" fmla="*/ 1223248 h 1514533"/>
                <a:gd name="connsiteX0" fmla="*/ 213396 w 6943329"/>
                <a:gd name="connsiteY0" fmla="*/ 1223248 h 1514533"/>
                <a:gd name="connsiteX1" fmla="*/ 365796 w 6943329"/>
                <a:gd name="connsiteY1" fmla="*/ 232648 h 1514533"/>
                <a:gd name="connsiteX2" fmla="*/ 1341156 w 6943329"/>
                <a:gd name="connsiteY2" fmla="*/ 49768 h 1514533"/>
                <a:gd name="connsiteX3" fmla="*/ 2895636 w 6943329"/>
                <a:gd name="connsiteY3" fmla="*/ 173552 h 1514533"/>
                <a:gd name="connsiteX4" fmla="*/ 4343436 w 6943329"/>
                <a:gd name="connsiteY4" fmla="*/ 146598 h 1514533"/>
                <a:gd name="connsiteX5" fmla="*/ 5654076 w 6943329"/>
                <a:gd name="connsiteY5" fmla="*/ 4048 h 1514533"/>
                <a:gd name="connsiteX6" fmla="*/ 6751356 w 6943329"/>
                <a:gd name="connsiteY6" fmla="*/ 325750 h 1514533"/>
                <a:gd name="connsiteX7" fmla="*/ 6492276 w 6943329"/>
                <a:gd name="connsiteY7" fmla="*/ 1375648 h 1514533"/>
                <a:gd name="connsiteX8" fmla="*/ 838236 w 6943329"/>
                <a:gd name="connsiteY8" fmla="*/ 1497568 h 1514533"/>
                <a:gd name="connsiteX9" fmla="*/ 213396 w 6943329"/>
                <a:gd name="connsiteY9" fmla="*/ 1223248 h 1514533"/>
                <a:gd name="connsiteX0" fmla="*/ 650563 w 6755656"/>
                <a:gd name="connsiteY0" fmla="*/ 1497568 h 1587888"/>
                <a:gd name="connsiteX1" fmla="*/ 178123 w 6755656"/>
                <a:gd name="connsiteY1" fmla="*/ 232648 h 1587888"/>
                <a:gd name="connsiteX2" fmla="*/ 1153483 w 6755656"/>
                <a:gd name="connsiteY2" fmla="*/ 49768 h 1587888"/>
                <a:gd name="connsiteX3" fmla="*/ 2707963 w 6755656"/>
                <a:gd name="connsiteY3" fmla="*/ 173552 h 1587888"/>
                <a:gd name="connsiteX4" fmla="*/ 4155763 w 6755656"/>
                <a:gd name="connsiteY4" fmla="*/ 146598 h 1587888"/>
                <a:gd name="connsiteX5" fmla="*/ 5466403 w 6755656"/>
                <a:gd name="connsiteY5" fmla="*/ 4048 h 1587888"/>
                <a:gd name="connsiteX6" fmla="*/ 6563683 w 6755656"/>
                <a:gd name="connsiteY6" fmla="*/ 325750 h 1587888"/>
                <a:gd name="connsiteX7" fmla="*/ 6304603 w 6755656"/>
                <a:gd name="connsiteY7" fmla="*/ 1375648 h 1587888"/>
                <a:gd name="connsiteX8" fmla="*/ 650563 w 6755656"/>
                <a:gd name="connsiteY8" fmla="*/ 1497568 h 1587888"/>
                <a:gd name="connsiteX0" fmla="*/ 650563 w 6755656"/>
                <a:gd name="connsiteY0" fmla="*/ 1497568 h 1583511"/>
                <a:gd name="connsiteX1" fmla="*/ 178123 w 6755656"/>
                <a:gd name="connsiteY1" fmla="*/ 291744 h 1583511"/>
                <a:gd name="connsiteX2" fmla="*/ 1153483 w 6755656"/>
                <a:gd name="connsiteY2" fmla="*/ 49768 h 1583511"/>
                <a:gd name="connsiteX3" fmla="*/ 2707963 w 6755656"/>
                <a:gd name="connsiteY3" fmla="*/ 173552 h 1583511"/>
                <a:gd name="connsiteX4" fmla="*/ 4155763 w 6755656"/>
                <a:gd name="connsiteY4" fmla="*/ 146598 h 1583511"/>
                <a:gd name="connsiteX5" fmla="*/ 5466403 w 6755656"/>
                <a:gd name="connsiteY5" fmla="*/ 4048 h 1583511"/>
                <a:gd name="connsiteX6" fmla="*/ 6563683 w 6755656"/>
                <a:gd name="connsiteY6" fmla="*/ 325750 h 1583511"/>
                <a:gd name="connsiteX7" fmla="*/ 6304603 w 6755656"/>
                <a:gd name="connsiteY7" fmla="*/ 1375648 h 1583511"/>
                <a:gd name="connsiteX8" fmla="*/ 650563 w 6755656"/>
                <a:gd name="connsiteY8" fmla="*/ 1497568 h 1583511"/>
                <a:gd name="connsiteX0" fmla="*/ 685631 w 6790724"/>
                <a:gd name="connsiteY0" fmla="*/ 1497568 h 1583511"/>
                <a:gd name="connsiteX1" fmla="*/ 213191 w 6790724"/>
                <a:gd name="connsiteY1" fmla="*/ 291744 h 1583511"/>
                <a:gd name="connsiteX2" fmla="*/ 1188551 w 6790724"/>
                <a:gd name="connsiteY2" fmla="*/ 49768 h 1583511"/>
                <a:gd name="connsiteX3" fmla="*/ 2743031 w 6790724"/>
                <a:gd name="connsiteY3" fmla="*/ 173552 h 1583511"/>
                <a:gd name="connsiteX4" fmla="*/ 4190831 w 6790724"/>
                <a:gd name="connsiteY4" fmla="*/ 146598 h 1583511"/>
                <a:gd name="connsiteX5" fmla="*/ 5501471 w 6790724"/>
                <a:gd name="connsiteY5" fmla="*/ 4048 h 1583511"/>
                <a:gd name="connsiteX6" fmla="*/ 6598751 w 6790724"/>
                <a:gd name="connsiteY6" fmla="*/ 325750 h 1583511"/>
                <a:gd name="connsiteX7" fmla="*/ 6339671 w 6790724"/>
                <a:gd name="connsiteY7" fmla="*/ 1375648 h 1583511"/>
                <a:gd name="connsiteX8" fmla="*/ 685631 w 6790724"/>
                <a:gd name="connsiteY8" fmla="*/ 1497568 h 1583511"/>
                <a:gd name="connsiteX0" fmla="*/ 650563 w 6755656"/>
                <a:gd name="connsiteY0" fmla="*/ 1497568 h 1583511"/>
                <a:gd name="connsiteX1" fmla="*/ 178123 w 6755656"/>
                <a:gd name="connsiteY1" fmla="*/ 291744 h 1583511"/>
                <a:gd name="connsiteX2" fmla="*/ 1153483 w 6755656"/>
                <a:gd name="connsiteY2" fmla="*/ 138411 h 1583511"/>
                <a:gd name="connsiteX3" fmla="*/ 2707963 w 6755656"/>
                <a:gd name="connsiteY3" fmla="*/ 173552 h 1583511"/>
                <a:gd name="connsiteX4" fmla="*/ 4155763 w 6755656"/>
                <a:gd name="connsiteY4" fmla="*/ 146598 h 1583511"/>
                <a:gd name="connsiteX5" fmla="*/ 5466403 w 6755656"/>
                <a:gd name="connsiteY5" fmla="*/ 4048 h 1583511"/>
                <a:gd name="connsiteX6" fmla="*/ 6563683 w 6755656"/>
                <a:gd name="connsiteY6" fmla="*/ 325750 h 1583511"/>
                <a:gd name="connsiteX7" fmla="*/ 6304603 w 6755656"/>
                <a:gd name="connsiteY7" fmla="*/ 1375648 h 1583511"/>
                <a:gd name="connsiteX8" fmla="*/ 650563 w 6755656"/>
                <a:gd name="connsiteY8" fmla="*/ 1497568 h 1583511"/>
                <a:gd name="connsiteX0" fmla="*/ 650563 w 6755656"/>
                <a:gd name="connsiteY0" fmla="*/ 1497568 h 1583511"/>
                <a:gd name="connsiteX1" fmla="*/ 178123 w 6755656"/>
                <a:gd name="connsiteY1" fmla="*/ 291744 h 1583511"/>
                <a:gd name="connsiteX2" fmla="*/ 1153483 w 6755656"/>
                <a:gd name="connsiteY2" fmla="*/ 138411 h 1583511"/>
                <a:gd name="connsiteX3" fmla="*/ 2707963 w 6755656"/>
                <a:gd name="connsiteY3" fmla="*/ 173552 h 1583511"/>
                <a:gd name="connsiteX4" fmla="*/ 4155763 w 6755656"/>
                <a:gd name="connsiteY4" fmla="*/ 146598 h 1583511"/>
                <a:gd name="connsiteX5" fmla="*/ 5466403 w 6755656"/>
                <a:gd name="connsiteY5" fmla="*/ 4048 h 1583511"/>
                <a:gd name="connsiteX6" fmla="*/ 6563683 w 6755656"/>
                <a:gd name="connsiteY6" fmla="*/ 325750 h 1583511"/>
                <a:gd name="connsiteX7" fmla="*/ 6304603 w 6755656"/>
                <a:gd name="connsiteY7" fmla="*/ 1375648 h 1583511"/>
                <a:gd name="connsiteX8" fmla="*/ 650563 w 6755656"/>
                <a:gd name="connsiteY8" fmla="*/ 1497568 h 1583511"/>
                <a:gd name="connsiteX0" fmla="*/ 650563 w 6699359"/>
                <a:gd name="connsiteY0" fmla="*/ 1387687 h 1473630"/>
                <a:gd name="connsiteX1" fmla="*/ 178123 w 6699359"/>
                <a:gd name="connsiteY1" fmla="*/ 181863 h 1473630"/>
                <a:gd name="connsiteX2" fmla="*/ 1153483 w 6699359"/>
                <a:gd name="connsiteY2" fmla="*/ 28530 h 1473630"/>
                <a:gd name="connsiteX3" fmla="*/ 2707963 w 6699359"/>
                <a:gd name="connsiteY3" fmla="*/ 63671 h 1473630"/>
                <a:gd name="connsiteX4" fmla="*/ 4155763 w 6699359"/>
                <a:gd name="connsiteY4" fmla="*/ 36717 h 1473630"/>
                <a:gd name="connsiteX5" fmla="*/ 5573083 w 6699359"/>
                <a:gd name="connsiteY5" fmla="*/ 91153 h 1473630"/>
                <a:gd name="connsiteX6" fmla="*/ 6563683 w 6699359"/>
                <a:gd name="connsiteY6" fmla="*/ 215869 h 1473630"/>
                <a:gd name="connsiteX7" fmla="*/ 6304603 w 6699359"/>
                <a:gd name="connsiteY7" fmla="*/ 1265767 h 1473630"/>
                <a:gd name="connsiteX8" fmla="*/ 650563 w 6699359"/>
                <a:gd name="connsiteY8" fmla="*/ 1387687 h 1473630"/>
                <a:gd name="connsiteX0" fmla="*/ 650563 w 6699359"/>
                <a:gd name="connsiteY0" fmla="*/ 1387687 h 1473630"/>
                <a:gd name="connsiteX1" fmla="*/ 178123 w 6699359"/>
                <a:gd name="connsiteY1" fmla="*/ 181863 h 1473630"/>
                <a:gd name="connsiteX2" fmla="*/ 1153483 w 6699359"/>
                <a:gd name="connsiteY2" fmla="*/ 28530 h 1473630"/>
                <a:gd name="connsiteX3" fmla="*/ 2707963 w 6699359"/>
                <a:gd name="connsiteY3" fmla="*/ 63671 h 1473630"/>
                <a:gd name="connsiteX4" fmla="*/ 4155763 w 6699359"/>
                <a:gd name="connsiteY4" fmla="*/ 36717 h 1473630"/>
                <a:gd name="connsiteX5" fmla="*/ 5573083 w 6699359"/>
                <a:gd name="connsiteY5" fmla="*/ 91153 h 1473630"/>
                <a:gd name="connsiteX6" fmla="*/ 6563683 w 6699359"/>
                <a:gd name="connsiteY6" fmla="*/ 215869 h 1473630"/>
                <a:gd name="connsiteX7" fmla="*/ 6304603 w 6699359"/>
                <a:gd name="connsiteY7" fmla="*/ 1265767 h 1473630"/>
                <a:gd name="connsiteX8" fmla="*/ 650563 w 6699359"/>
                <a:gd name="connsiteY8" fmla="*/ 1387687 h 1473630"/>
                <a:gd name="connsiteX0" fmla="*/ 650563 w 6699359"/>
                <a:gd name="connsiteY0" fmla="*/ 1387687 h 1473630"/>
                <a:gd name="connsiteX1" fmla="*/ 178123 w 6699359"/>
                <a:gd name="connsiteY1" fmla="*/ 181863 h 1473630"/>
                <a:gd name="connsiteX2" fmla="*/ 1153483 w 6699359"/>
                <a:gd name="connsiteY2" fmla="*/ 28530 h 1473630"/>
                <a:gd name="connsiteX3" fmla="*/ 2707963 w 6699359"/>
                <a:gd name="connsiteY3" fmla="*/ 63671 h 1473630"/>
                <a:gd name="connsiteX4" fmla="*/ 4155763 w 6699359"/>
                <a:gd name="connsiteY4" fmla="*/ 36717 h 1473630"/>
                <a:gd name="connsiteX5" fmla="*/ 6563683 w 6699359"/>
                <a:gd name="connsiteY5" fmla="*/ 215869 h 1473630"/>
                <a:gd name="connsiteX6" fmla="*/ 6304603 w 6699359"/>
                <a:gd name="connsiteY6" fmla="*/ 1265767 h 1473630"/>
                <a:gd name="connsiteX7" fmla="*/ 650563 w 6699359"/>
                <a:gd name="connsiteY7" fmla="*/ 1387687 h 1473630"/>
                <a:gd name="connsiteX0" fmla="*/ 650563 w 6618960"/>
                <a:gd name="connsiteY0" fmla="*/ 1387687 h 1473630"/>
                <a:gd name="connsiteX1" fmla="*/ 178123 w 6618960"/>
                <a:gd name="connsiteY1" fmla="*/ 181863 h 1473630"/>
                <a:gd name="connsiteX2" fmla="*/ 1153483 w 6618960"/>
                <a:gd name="connsiteY2" fmla="*/ 28530 h 1473630"/>
                <a:gd name="connsiteX3" fmla="*/ 2707963 w 6618960"/>
                <a:gd name="connsiteY3" fmla="*/ 63671 h 1473630"/>
                <a:gd name="connsiteX4" fmla="*/ 4155763 w 6618960"/>
                <a:gd name="connsiteY4" fmla="*/ 36717 h 1473630"/>
                <a:gd name="connsiteX5" fmla="*/ 6380803 w 6618960"/>
                <a:gd name="connsiteY5" fmla="*/ 137075 h 1473630"/>
                <a:gd name="connsiteX6" fmla="*/ 6304603 w 6618960"/>
                <a:gd name="connsiteY6" fmla="*/ 1265767 h 1473630"/>
                <a:gd name="connsiteX7" fmla="*/ 650563 w 6618960"/>
                <a:gd name="connsiteY7" fmla="*/ 1387687 h 1473630"/>
                <a:gd name="connsiteX0" fmla="*/ 650563 w 6696616"/>
                <a:gd name="connsiteY0" fmla="*/ 1387687 h 1473630"/>
                <a:gd name="connsiteX1" fmla="*/ 178123 w 6696616"/>
                <a:gd name="connsiteY1" fmla="*/ 181863 h 1473630"/>
                <a:gd name="connsiteX2" fmla="*/ 1153483 w 6696616"/>
                <a:gd name="connsiteY2" fmla="*/ 28530 h 1473630"/>
                <a:gd name="connsiteX3" fmla="*/ 2707963 w 6696616"/>
                <a:gd name="connsiteY3" fmla="*/ 63671 h 1473630"/>
                <a:gd name="connsiteX4" fmla="*/ 4155763 w 6696616"/>
                <a:gd name="connsiteY4" fmla="*/ 66265 h 1473630"/>
                <a:gd name="connsiteX5" fmla="*/ 6380803 w 6696616"/>
                <a:gd name="connsiteY5" fmla="*/ 137075 h 1473630"/>
                <a:gd name="connsiteX6" fmla="*/ 6304603 w 6696616"/>
                <a:gd name="connsiteY6" fmla="*/ 1265767 h 1473630"/>
                <a:gd name="connsiteX7" fmla="*/ 650563 w 6696616"/>
                <a:gd name="connsiteY7" fmla="*/ 1387687 h 1473630"/>
                <a:gd name="connsiteX0" fmla="*/ 650563 w 6696616"/>
                <a:gd name="connsiteY0" fmla="*/ 1387687 h 1473630"/>
                <a:gd name="connsiteX1" fmla="*/ 178123 w 6696616"/>
                <a:gd name="connsiteY1" fmla="*/ 181863 h 1473630"/>
                <a:gd name="connsiteX2" fmla="*/ 1153483 w 6696616"/>
                <a:gd name="connsiteY2" fmla="*/ 28530 h 1473630"/>
                <a:gd name="connsiteX3" fmla="*/ 2707963 w 6696616"/>
                <a:gd name="connsiteY3" fmla="*/ 63671 h 1473630"/>
                <a:gd name="connsiteX4" fmla="*/ 4155763 w 6696616"/>
                <a:gd name="connsiteY4" fmla="*/ 66265 h 1473630"/>
                <a:gd name="connsiteX5" fmla="*/ 6380803 w 6696616"/>
                <a:gd name="connsiteY5" fmla="*/ 137075 h 1473630"/>
                <a:gd name="connsiteX6" fmla="*/ 6304603 w 6696616"/>
                <a:gd name="connsiteY6" fmla="*/ 1265767 h 1473630"/>
                <a:gd name="connsiteX7" fmla="*/ 650563 w 6696616"/>
                <a:gd name="connsiteY7" fmla="*/ 1387687 h 1473630"/>
                <a:gd name="connsiteX0" fmla="*/ 921288 w 6525381"/>
                <a:gd name="connsiteY0" fmla="*/ 1356875 h 1451258"/>
                <a:gd name="connsiteX1" fmla="*/ 6888 w 6525381"/>
                <a:gd name="connsiteY1" fmla="*/ 180599 h 1451258"/>
                <a:gd name="connsiteX2" fmla="*/ 982248 w 6525381"/>
                <a:gd name="connsiteY2" fmla="*/ 27266 h 1451258"/>
                <a:gd name="connsiteX3" fmla="*/ 2536728 w 6525381"/>
                <a:gd name="connsiteY3" fmla="*/ 62407 h 1451258"/>
                <a:gd name="connsiteX4" fmla="*/ 3984528 w 6525381"/>
                <a:gd name="connsiteY4" fmla="*/ 65001 h 1451258"/>
                <a:gd name="connsiteX5" fmla="*/ 6209568 w 6525381"/>
                <a:gd name="connsiteY5" fmla="*/ 135811 h 1451258"/>
                <a:gd name="connsiteX6" fmla="*/ 6133368 w 6525381"/>
                <a:gd name="connsiteY6" fmla="*/ 1264503 h 1451258"/>
                <a:gd name="connsiteX7" fmla="*/ 921288 w 6525381"/>
                <a:gd name="connsiteY7" fmla="*/ 1356875 h 1451258"/>
                <a:gd name="connsiteX0" fmla="*/ 949694 w 6553787"/>
                <a:gd name="connsiteY0" fmla="*/ 1353411 h 1426861"/>
                <a:gd name="connsiteX1" fmla="*/ 4814 w 6553787"/>
                <a:gd name="connsiteY1" fmla="*/ 462764 h 1426861"/>
                <a:gd name="connsiteX2" fmla="*/ 1010654 w 6553787"/>
                <a:gd name="connsiteY2" fmla="*/ 23802 h 1426861"/>
                <a:gd name="connsiteX3" fmla="*/ 2565134 w 6553787"/>
                <a:gd name="connsiteY3" fmla="*/ 58943 h 1426861"/>
                <a:gd name="connsiteX4" fmla="*/ 4012934 w 6553787"/>
                <a:gd name="connsiteY4" fmla="*/ 61537 h 1426861"/>
                <a:gd name="connsiteX5" fmla="*/ 6237974 w 6553787"/>
                <a:gd name="connsiteY5" fmla="*/ 132347 h 1426861"/>
                <a:gd name="connsiteX6" fmla="*/ 6161774 w 6553787"/>
                <a:gd name="connsiteY6" fmla="*/ 1261039 h 1426861"/>
                <a:gd name="connsiteX7" fmla="*/ 949694 w 6553787"/>
                <a:gd name="connsiteY7" fmla="*/ 1353411 h 1426861"/>
                <a:gd name="connsiteX0" fmla="*/ 949694 w 6553787"/>
                <a:gd name="connsiteY0" fmla="*/ 1332123 h 1405573"/>
                <a:gd name="connsiteX1" fmla="*/ 4814 w 6553787"/>
                <a:gd name="connsiteY1" fmla="*/ 441476 h 1405573"/>
                <a:gd name="connsiteX2" fmla="*/ 1010654 w 6553787"/>
                <a:gd name="connsiteY2" fmla="*/ 71459 h 1405573"/>
                <a:gd name="connsiteX3" fmla="*/ 2565134 w 6553787"/>
                <a:gd name="connsiteY3" fmla="*/ 37655 h 1405573"/>
                <a:gd name="connsiteX4" fmla="*/ 4012934 w 6553787"/>
                <a:gd name="connsiteY4" fmla="*/ 40249 h 1405573"/>
                <a:gd name="connsiteX5" fmla="*/ 6237974 w 6553787"/>
                <a:gd name="connsiteY5" fmla="*/ 111059 h 1405573"/>
                <a:gd name="connsiteX6" fmla="*/ 6161774 w 6553787"/>
                <a:gd name="connsiteY6" fmla="*/ 1239751 h 1405573"/>
                <a:gd name="connsiteX7" fmla="*/ 949694 w 6553787"/>
                <a:gd name="connsiteY7" fmla="*/ 1332123 h 1405573"/>
                <a:gd name="connsiteX0" fmla="*/ 949694 w 6485106"/>
                <a:gd name="connsiteY0" fmla="*/ 1304691 h 1378141"/>
                <a:gd name="connsiteX1" fmla="*/ 4814 w 6485106"/>
                <a:gd name="connsiteY1" fmla="*/ 414044 h 1378141"/>
                <a:gd name="connsiteX2" fmla="*/ 1010654 w 6485106"/>
                <a:gd name="connsiteY2" fmla="*/ 44027 h 1378141"/>
                <a:gd name="connsiteX3" fmla="*/ 2565134 w 6485106"/>
                <a:gd name="connsiteY3" fmla="*/ 10223 h 1378141"/>
                <a:gd name="connsiteX4" fmla="*/ 4012934 w 6485106"/>
                <a:gd name="connsiteY4" fmla="*/ 12817 h 1378141"/>
                <a:gd name="connsiteX5" fmla="*/ 6070334 w 6485106"/>
                <a:gd name="connsiteY5" fmla="*/ 123024 h 1378141"/>
                <a:gd name="connsiteX6" fmla="*/ 6161774 w 6485106"/>
                <a:gd name="connsiteY6" fmla="*/ 1212319 h 1378141"/>
                <a:gd name="connsiteX7" fmla="*/ 949694 w 6485106"/>
                <a:gd name="connsiteY7" fmla="*/ 1304691 h 1378141"/>
                <a:gd name="connsiteX0" fmla="*/ 840345 w 6375757"/>
                <a:gd name="connsiteY0" fmla="*/ 1304691 h 1376702"/>
                <a:gd name="connsiteX1" fmla="*/ 17385 w 6375757"/>
                <a:gd name="connsiteY1" fmla="*/ 433742 h 1376702"/>
                <a:gd name="connsiteX2" fmla="*/ 901305 w 6375757"/>
                <a:gd name="connsiteY2" fmla="*/ 44027 h 1376702"/>
                <a:gd name="connsiteX3" fmla="*/ 2455785 w 6375757"/>
                <a:gd name="connsiteY3" fmla="*/ 10223 h 1376702"/>
                <a:gd name="connsiteX4" fmla="*/ 3903585 w 6375757"/>
                <a:gd name="connsiteY4" fmla="*/ 12817 h 1376702"/>
                <a:gd name="connsiteX5" fmla="*/ 5960985 w 6375757"/>
                <a:gd name="connsiteY5" fmla="*/ 123024 h 1376702"/>
                <a:gd name="connsiteX6" fmla="*/ 6052425 w 6375757"/>
                <a:gd name="connsiteY6" fmla="*/ 1212319 h 1376702"/>
                <a:gd name="connsiteX7" fmla="*/ 840345 w 6375757"/>
                <a:gd name="connsiteY7" fmla="*/ 1304691 h 1376702"/>
                <a:gd name="connsiteX0" fmla="*/ 900294 w 6435706"/>
                <a:gd name="connsiteY0" fmla="*/ 1304691 h 1376702"/>
                <a:gd name="connsiteX1" fmla="*/ 77334 w 6435706"/>
                <a:gd name="connsiteY1" fmla="*/ 433742 h 1376702"/>
                <a:gd name="connsiteX2" fmla="*/ 961254 w 6435706"/>
                <a:gd name="connsiteY2" fmla="*/ 44027 h 1376702"/>
                <a:gd name="connsiteX3" fmla="*/ 2515734 w 6435706"/>
                <a:gd name="connsiteY3" fmla="*/ 10223 h 1376702"/>
                <a:gd name="connsiteX4" fmla="*/ 3963534 w 6435706"/>
                <a:gd name="connsiteY4" fmla="*/ 12817 h 1376702"/>
                <a:gd name="connsiteX5" fmla="*/ 6020934 w 6435706"/>
                <a:gd name="connsiteY5" fmla="*/ 123024 h 1376702"/>
                <a:gd name="connsiteX6" fmla="*/ 6112374 w 6435706"/>
                <a:gd name="connsiteY6" fmla="*/ 1212319 h 1376702"/>
                <a:gd name="connsiteX7" fmla="*/ 900294 w 6435706"/>
                <a:gd name="connsiteY7" fmla="*/ 1304691 h 1376702"/>
                <a:gd name="connsiteX0" fmla="*/ 1145520 w 6360892"/>
                <a:gd name="connsiteY0" fmla="*/ 1363787 h 1419981"/>
                <a:gd name="connsiteX1" fmla="*/ 2520 w 6360892"/>
                <a:gd name="connsiteY1" fmla="*/ 433742 h 1419981"/>
                <a:gd name="connsiteX2" fmla="*/ 886440 w 6360892"/>
                <a:gd name="connsiteY2" fmla="*/ 44027 h 1419981"/>
                <a:gd name="connsiteX3" fmla="*/ 2440920 w 6360892"/>
                <a:gd name="connsiteY3" fmla="*/ 10223 h 1419981"/>
                <a:gd name="connsiteX4" fmla="*/ 3888720 w 6360892"/>
                <a:gd name="connsiteY4" fmla="*/ 12817 h 1419981"/>
                <a:gd name="connsiteX5" fmla="*/ 5946120 w 6360892"/>
                <a:gd name="connsiteY5" fmla="*/ 123024 h 1419981"/>
                <a:gd name="connsiteX6" fmla="*/ 6037560 w 6360892"/>
                <a:gd name="connsiteY6" fmla="*/ 1212319 h 1419981"/>
                <a:gd name="connsiteX7" fmla="*/ 1145520 w 6360892"/>
                <a:gd name="connsiteY7" fmla="*/ 1363787 h 1419981"/>
                <a:gd name="connsiteX0" fmla="*/ 1182360 w 6397732"/>
                <a:gd name="connsiteY0" fmla="*/ 1363787 h 1419981"/>
                <a:gd name="connsiteX1" fmla="*/ 39360 w 6397732"/>
                <a:gd name="connsiteY1" fmla="*/ 433742 h 1419981"/>
                <a:gd name="connsiteX2" fmla="*/ 324959 w 6397732"/>
                <a:gd name="connsiteY2" fmla="*/ 151506 h 1419981"/>
                <a:gd name="connsiteX3" fmla="*/ 923280 w 6397732"/>
                <a:gd name="connsiteY3" fmla="*/ 44027 h 1419981"/>
                <a:gd name="connsiteX4" fmla="*/ 2477760 w 6397732"/>
                <a:gd name="connsiteY4" fmla="*/ 10223 h 1419981"/>
                <a:gd name="connsiteX5" fmla="*/ 3925560 w 6397732"/>
                <a:gd name="connsiteY5" fmla="*/ 12817 h 1419981"/>
                <a:gd name="connsiteX6" fmla="*/ 5982960 w 6397732"/>
                <a:gd name="connsiteY6" fmla="*/ 123024 h 1419981"/>
                <a:gd name="connsiteX7" fmla="*/ 6074400 w 6397732"/>
                <a:gd name="connsiteY7" fmla="*/ 1212319 h 1419981"/>
                <a:gd name="connsiteX8" fmla="*/ 1182360 w 6397732"/>
                <a:gd name="connsiteY8" fmla="*/ 1363787 h 1419981"/>
                <a:gd name="connsiteX0" fmla="*/ 1182360 w 6397732"/>
                <a:gd name="connsiteY0" fmla="*/ 1363787 h 1400462"/>
                <a:gd name="connsiteX1" fmla="*/ 39360 w 6397732"/>
                <a:gd name="connsiteY1" fmla="*/ 699672 h 1400462"/>
                <a:gd name="connsiteX2" fmla="*/ 324959 w 6397732"/>
                <a:gd name="connsiteY2" fmla="*/ 151506 h 1400462"/>
                <a:gd name="connsiteX3" fmla="*/ 923280 w 6397732"/>
                <a:gd name="connsiteY3" fmla="*/ 44027 h 1400462"/>
                <a:gd name="connsiteX4" fmla="*/ 2477760 w 6397732"/>
                <a:gd name="connsiteY4" fmla="*/ 10223 h 1400462"/>
                <a:gd name="connsiteX5" fmla="*/ 3925560 w 6397732"/>
                <a:gd name="connsiteY5" fmla="*/ 12817 h 1400462"/>
                <a:gd name="connsiteX6" fmla="*/ 5982960 w 6397732"/>
                <a:gd name="connsiteY6" fmla="*/ 123024 h 1400462"/>
                <a:gd name="connsiteX7" fmla="*/ 6074400 w 6397732"/>
                <a:gd name="connsiteY7" fmla="*/ 1212319 h 1400462"/>
                <a:gd name="connsiteX8" fmla="*/ 1182360 w 6397732"/>
                <a:gd name="connsiteY8" fmla="*/ 1363787 h 1400462"/>
                <a:gd name="connsiteX0" fmla="*/ 1144872 w 6360244"/>
                <a:gd name="connsiteY0" fmla="*/ 1363787 h 1400462"/>
                <a:gd name="connsiteX1" fmla="*/ 1872 w 6360244"/>
                <a:gd name="connsiteY1" fmla="*/ 699672 h 1400462"/>
                <a:gd name="connsiteX2" fmla="*/ 287471 w 6360244"/>
                <a:gd name="connsiteY2" fmla="*/ 151506 h 1400462"/>
                <a:gd name="connsiteX3" fmla="*/ 885792 w 6360244"/>
                <a:gd name="connsiteY3" fmla="*/ 44027 h 1400462"/>
                <a:gd name="connsiteX4" fmla="*/ 2440272 w 6360244"/>
                <a:gd name="connsiteY4" fmla="*/ 10223 h 1400462"/>
                <a:gd name="connsiteX5" fmla="*/ 3888072 w 6360244"/>
                <a:gd name="connsiteY5" fmla="*/ 12817 h 1400462"/>
                <a:gd name="connsiteX6" fmla="*/ 5945472 w 6360244"/>
                <a:gd name="connsiteY6" fmla="*/ 123024 h 1400462"/>
                <a:gd name="connsiteX7" fmla="*/ 6036912 w 6360244"/>
                <a:gd name="connsiteY7" fmla="*/ 1212319 h 1400462"/>
                <a:gd name="connsiteX8" fmla="*/ 1144872 w 6360244"/>
                <a:gd name="connsiteY8" fmla="*/ 1363787 h 1400462"/>
                <a:gd name="connsiteX0" fmla="*/ 1145295 w 6360667"/>
                <a:gd name="connsiteY0" fmla="*/ 1363787 h 1400462"/>
                <a:gd name="connsiteX1" fmla="*/ 2295 w 6360667"/>
                <a:gd name="connsiteY1" fmla="*/ 699672 h 1400462"/>
                <a:gd name="connsiteX2" fmla="*/ 287894 w 6360667"/>
                <a:gd name="connsiteY2" fmla="*/ 151506 h 1400462"/>
                <a:gd name="connsiteX3" fmla="*/ 886215 w 6360667"/>
                <a:gd name="connsiteY3" fmla="*/ 44027 h 1400462"/>
                <a:gd name="connsiteX4" fmla="*/ 2440695 w 6360667"/>
                <a:gd name="connsiteY4" fmla="*/ 10223 h 1400462"/>
                <a:gd name="connsiteX5" fmla="*/ 3888495 w 6360667"/>
                <a:gd name="connsiteY5" fmla="*/ 12817 h 1400462"/>
                <a:gd name="connsiteX6" fmla="*/ 5945895 w 6360667"/>
                <a:gd name="connsiteY6" fmla="*/ 123024 h 1400462"/>
                <a:gd name="connsiteX7" fmla="*/ 6037335 w 6360667"/>
                <a:gd name="connsiteY7" fmla="*/ 1212319 h 1400462"/>
                <a:gd name="connsiteX8" fmla="*/ 1145295 w 6360667"/>
                <a:gd name="connsiteY8" fmla="*/ 1363787 h 1400462"/>
                <a:gd name="connsiteX0" fmla="*/ 1344497 w 6407469"/>
                <a:gd name="connsiteY0" fmla="*/ 1353938 h 1392730"/>
                <a:gd name="connsiteX1" fmla="*/ 49097 w 6407469"/>
                <a:gd name="connsiteY1" fmla="*/ 699672 h 1392730"/>
                <a:gd name="connsiteX2" fmla="*/ 334696 w 6407469"/>
                <a:gd name="connsiteY2" fmla="*/ 151506 h 1392730"/>
                <a:gd name="connsiteX3" fmla="*/ 933017 w 6407469"/>
                <a:gd name="connsiteY3" fmla="*/ 44027 h 1392730"/>
                <a:gd name="connsiteX4" fmla="*/ 2487497 w 6407469"/>
                <a:gd name="connsiteY4" fmla="*/ 10223 h 1392730"/>
                <a:gd name="connsiteX5" fmla="*/ 3935297 w 6407469"/>
                <a:gd name="connsiteY5" fmla="*/ 12817 h 1392730"/>
                <a:gd name="connsiteX6" fmla="*/ 5992697 w 6407469"/>
                <a:gd name="connsiteY6" fmla="*/ 123024 h 1392730"/>
                <a:gd name="connsiteX7" fmla="*/ 6084137 w 6407469"/>
                <a:gd name="connsiteY7" fmla="*/ 1212319 h 1392730"/>
                <a:gd name="connsiteX8" fmla="*/ 1344497 w 6407469"/>
                <a:gd name="connsiteY8" fmla="*/ 1353938 h 1392730"/>
                <a:gd name="connsiteX0" fmla="*/ 1387313 w 6450285"/>
                <a:gd name="connsiteY0" fmla="*/ 1353938 h 1392730"/>
                <a:gd name="connsiteX1" fmla="*/ 91913 w 6450285"/>
                <a:gd name="connsiteY1" fmla="*/ 699672 h 1392730"/>
                <a:gd name="connsiteX2" fmla="*/ 202252 w 6450285"/>
                <a:gd name="connsiteY2" fmla="*/ 87485 h 1392730"/>
                <a:gd name="connsiteX3" fmla="*/ 975833 w 6450285"/>
                <a:gd name="connsiteY3" fmla="*/ 44027 h 1392730"/>
                <a:gd name="connsiteX4" fmla="*/ 2530313 w 6450285"/>
                <a:gd name="connsiteY4" fmla="*/ 10223 h 1392730"/>
                <a:gd name="connsiteX5" fmla="*/ 3978113 w 6450285"/>
                <a:gd name="connsiteY5" fmla="*/ 12817 h 1392730"/>
                <a:gd name="connsiteX6" fmla="*/ 6035513 w 6450285"/>
                <a:gd name="connsiteY6" fmla="*/ 123024 h 1392730"/>
                <a:gd name="connsiteX7" fmla="*/ 6126953 w 6450285"/>
                <a:gd name="connsiteY7" fmla="*/ 1212319 h 1392730"/>
                <a:gd name="connsiteX8" fmla="*/ 1387313 w 6450285"/>
                <a:gd name="connsiteY8" fmla="*/ 1353938 h 1392730"/>
                <a:gd name="connsiteX0" fmla="*/ 1387313 w 6450285"/>
                <a:gd name="connsiteY0" fmla="*/ 1353938 h 1392730"/>
                <a:gd name="connsiteX1" fmla="*/ 91913 w 6450285"/>
                <a:gd name="connsiteY1" fmla="*/ 699672 h 1392730"/>
                <a:gd name="connsiteX2" fmla="*/ 202252 w 6450285"/>
                <a:gd name="connsiteY2" fmla="*/ 87485 h 1392730"/>
                <a:gd name="connsiteX3" fmla="*/ 975833 w 6450285"/>
                <a:gd name="connsiteY3" fmla="*/ 44027 h 1392730"/>
                <a:gd name="connsiteX4" fmla="*/ 2530313 w 6450285"/>
                <a:gd name="connsiteY4" fmla="*/ 10223 h 1392730"/>
                <a:gd name="connsiteX5" fmla="*/ 3978113 w 6450285"/>
                <a:gd name="connsiteY5" fmla="*/ 12817 h 1392730"/>
                <a:gd name="connsiteX6" fmla="*/ 6035513 w 6450285"/>
                <a:gd name="connsiteY6" fmla="*/ 123024 h 1392730"/>
                <a:gd name="connsiteX7" fmla="*/ 6126953 w 6450285"/>
                <a:gd name="connsiteY7" fmla="*/ 1212319 h 1392730"/>
                <a:gd name="connsiteX8" fmla="*/ 1387313 w 6450285"/>
                <a:gd name="connsiteY8" fmla="*/ 1353938 h 1392730"/>
                <a:gd name="connsiteX0" fmla="*/ 1404256 w 6467228"/>
                <a:gd name="connsiteY0" fmla="*/ 1353938 h 1392730"/>
                <a:gd name="connsiteX1" fmla="*/ 108856 w 6467228"/>
                <a:gd name="connsiteY1" fmla="*/ 699672 h 1392730"/>
                <a:gd name="connsiteX2" fmla="*/ 219195 w 6467228"/>
                <a:gd name="connsiteY2" fmla="*/ 87485 h 1392730"/>
                <a:gd name="connsiteX3" fmla="*/ 992776 w 6467228"/>
                <a:gd name="connsiteY3" fmla="*/ 44027 h 1392730"/>
                <a:gd name="connsiteX4" fmla="*/ 2547256 w 6467228"/>
                <a:gd name="connsiteY4" fmla="*/ 10223 h 1392730"/>
                <a:gd name="connsiteX5" fmla="*/ 3995056 w 6467228"/>
                <a:gd name="connsiteY5" fmla="*/ 12817 h 1392730"/>
                <a:gd name="connsiteX6" fmla="*/ 6052456 w 6467228"/>
                <a:gd name="connsiteY6" fmla="*/ 123024 h 1392730"/>
                <a:gd name="connsiteX7" fmla="*/ 6143896 w 6467228"/>
                <a:gd name="connsiteY7" fmla="*/ 1212319 h 1392730"/>
                <a:gd name="connsiteX8" fmla="*/ 1404256 w 6467228"/>
                <a:gd name="connsiteY8" fmla="*/ 1353938 h 1392730"/>
                <a:gd name="connsiteX0" fmla="*/ 1466718 w 6529690"/>
                <a:gd name="connsiteY0" fmla="*/ 1353938 h 1392730"/>
                <a:gd name="connsiteX1" fmla="*/ 171318 w 6529690"/>
                <a:gd name="connsiteY1" fmla="*/ 699672 h 1392730"/>
                <a:gd name="connsiteX2" fmla="*/ 281657 w 6529690"/>
                <a:gd name="connsiteY2" fmla="*/ 87485 h 1392730"/>
                <a:gd name="connsiteX3" fmla="*/ 1055238 w 6529690"/>
                <a:gd name="connsiteY3" fmla="*/ 44027 h 1392730"/>
                <a:gd name="connsiteX4" fmla="*/ 2609718 w 6529690"/>
                <a:gd name="connsiteY4" fmla="*/ 10223 h 1392730"/>
                <a:gd name="connsiteX5" fmla="*/ 4057518 w 6529690"/>
                <a:gd name="connsiteY5" fmla="*/ 12817 h 1392730"/>
                <a:gd name="connsiteX6" fmla="*/ 6114918 w 6529690"/>
                <a:gd name="connsiteY6" fmla="*/ 123024 h 1392730"/>
                <a:gd name="connsiteX7" fmla="*/ 6206358 w 6529690"/>
                <a:gd name="connsiteY7" fmla="*/ 1212319 h 1392730"/>
                <a:gd name="connsiteX8" fmla="*/ 1466718 w 6529690"/>
                <a:gd name="connsiteY8" fmla="*/ 1353938 h 1392730"/>
                <a:gd name="connsiteX0" fmla="*/ 1488639 w 6551611"/>
                <a:gd name="connsiteY0" fmla="*/ 1353938 h 1392730"/>
                <a:gd name="connsiteX1" fmla="*/ 193239 w 6551611"/>
                <a:gd name="connsiteY1" fmla="*/ 699672 h 1392730"/>
                <a:gd name="connsiteX2" fmla="*/ 265478 w 6551611"/>
                <a:gd name="connsiteY2" fmla="*/ 200751 h 1392730"/>
                <a:gd name="connsiteX3" fmla="*/ 1077159 w 6551611"/>
                <a:gd name="connsiteY3" fmla="*/ 44027 h 1392730"/>
                <a:gd name="connsiteX4" fmla="*/ 2631639 w 6551611"/>
                <a:gd name="connsiteY4" fmla="*/ 10223 h 1392730"/>
                <a:gd name="connsiteX5" fmla="*/ 4079439 w 6551611"/>
                <a:gd name="connsiteY5" fmla="*/ 12817 h 1392730"/>
                <a:gd name="connsiteX6" fmla="*/ 6136839 w 6551611"/>
                <a:gd name="connsiteY6" fmla="*/ 123024 h 1392730"/>
                <a:gd name="connsiteX7" fmla="*/ 6228279 w 6551611"/>
                <a:gd name="connsiteY7" fmla="*/ 1212319 h 1392730"/>
                <a:gd name="connsiteX8" fmla="*/ 1488639 w 6551611"/>
                <a:gd name="connsiteY8" fmla="*/ 1353938 h 1392730"/>
                <a:gd name="connsiteX0" fmla="*/ 1420557 w 6483529"/>
                <a:gd name="connsiteY0" fmla="*/ 1353938 h 1392730"/>
                <a:gd name="connsiteX1" fmla="*/ 125157 w 6483529"/>
                <a:gd name="connsiteY1" fmla="*/ 699672 h 1392730"/>
                <a:gd name="connsiteX2" fmla="*/ 197396 w 6483529"/>
                <a:gd name="connsiteY2" fmla="*/ 200751 h 1392730"/>
                <a:gd name="connsiteX3" fmla="*/ 1009077 w 6483529"/>
                <a:gd name="connsiteY3" fmla="*/ 44027 h 1392730"/>
                <a:gd name="connsiteX4" fmla="*/ 2563557 w 6483529"/>
                <a:gd name="connsiteY4" fmla="*/ 10223 h 1392730"/>
                <a:gd name="connsiteX5" fmla="*/ 4011357 w 6483529"/>
                <a:gd name="connsiteY5" fmla="*/ 12817 h 1392730"/>
                <a:gd name="connsiteX6" fmla="*/ 6068757 w 6483529"/>
                <a:gd name="connsiteY6" fmla="*/ 123024 h 1392730"/>
                <a:gd name="connsiteX7" fmla="*/ 6160197 w 6483529"/>
                <a:gd name="connsiteY7" fmla="*/ 1212319 h 1392730"/>
                <a:gd name="connsiteX8" fmla="*/ 1420557 w 6483529"/>
                <a:gd name="connsiteY8" fmla="*/ 1353938 h 1392730"/>
                <a:gd name="connsiteX0" fmla="*/ 1412267 w 6475239"/>
                <a:gd name="connsiteY0" fmla="*/ 1353938 h 1388738"/>
                <a:gd name="connsiteX1" fmla="*/ 101627 w 6475239"/>
                <a:gd name="connsiteY1" fmla="*/ 753843 h 1388738"/>
                <a:gd name="connsiteX2" fmla="*/ 189106 w 6475239"/>
                <a:gd name="connsiteY2" fmla="*/ 200751 h 1388738"/>
                <a:gd name="connsiteX3" fmla="*/ 1000787 w 6475239"/>
                <a:gd name="connsiteY3" fmla="*/ 44027 h 1388738"/>
                <a:gd name="connsiteX4" fmla="*/ 2555267 w 6475239"/>
                <a:gd name="connsiteY4" fmla="*/ 10223 h 1388738"/>
                <a:gd name="connsiteX5" fmla="*/ 4003067 w 6475239"/>
                <a:gd name="connsiteY5" fmla="*/ 12817 h 1388738"/>
                <a:gd name="connsiteX6" fmla="*/ 6060467 w 6475239"/>
                <a:gd name="connsiteY6" fmla="*/ 123024 h 1388738"/>
                <a:gd name="connsiteX7" fmla="*/ 6151907 w 6475239"/>
                <a:gd name="connsiteY7" fmla="*/ 1212319 h 1388738"/>
                <a:gd name="connsiteX8" fmla="*/ 1412267 w 6475239"/>
                <a:gd name="connsiteY8" fmla="*/ 1353938 h 1388738"/>
                <a:gd name="connsiteX0" fmla="*/ 1398780 w 6461752"/>
                <a:gd name="connsiteY0" fmla="*/ 1353938 h 1388738"/>
                <a:gd name="connsiteX1" fmla="*/ 88140 w 6461752"/>
                <a:gd name="connsiteY1" fmla="*/ 753843 h 1388738"/>
                <a:gd name="connsiteX2" fmla="*/ 175619 w 6461752"/>
                <a:gd name="connsiteY2" fmla="*/ 200751 h 1388738"/>
                <a:gd name="connsiteX3" fmla="*/ 987300 w 6461752"/>
                <a:gd name="connsiteY3" fmla="*/ 44027 h 1388738"/>
                <a:gd name="connsiteX4" fmla="*/ 2541780 w 6461752"/>
                <a:gd name="connsiteY4" fmla="*/ 10223 h 1388738"/>
                <a:gd name="connsiteX5" fmla="*/ 3989580 w 6461752"/>
                <a:gd name="connsiteY5" fmla="*/ 12817 h 1388738"/>
                <a:gd name="connsiteX6" fmla="*/ 6046980 w 6461752"/>
                <a:gd name="connsiteY6" fmla="*/ 123024 h 1388738"/>
                <a:gd name="connsiteX7" fmla="*/ 6138420 w 6461752"/>
                <a:gd name="connsiteY7" fmla="*/ 1212319 h 1388738"/>
                <a:gd name="connsiteX8" fmla="*/ 1398780 w 6461752"/>
                <a:gd name="connsiteY8" fmla="*/ 1353938 h 1388738"/>
                <a:gd name="connsiteX0" fmla="*/ 1394171 w 6457143"/>
                <a:gd name="connsiteY0" fmla="*/ 1353938 h 1388738"/>
                <a:gd name="connsiteX1" fmla="*/ 83531 w 6457143"/>
                <a:gd name="connsiteY1" fmla="*/ 753843 h 1388738"/>
                <a:gd name="connsiteX2" fmla="*/ 171010 w 6457143"/>
                <a:gd name="connsiteY2" fmla="*/ 200751 h 1388738"/>
                <a:gd name="connsiteX3" fmla="*/ 868391 w 6457143"/>
                <a:gd name="connsiteY3" fmla="*/ 19404 h 1388738"/>
                <a:gd name="connsiteX4" fmla="*/ 2537171 w 6457143"/>
                <a:gd name="connsiteY4" fmla="*/ 10223 h 1388738"/>
                <a:gd name="connsiteX5" fmla="*/ 3984971 w 6457143"/>
                <a:gd name="connsiteY5" fmla="*/ 12817 h 1388738"/>
                <a:gd name="connsiteX6" fmla="*/ 6042371 w 6457143"/>
                <a:gd name="connsiteY6" fmla="*/ 123024 h 1388738"/>
                <a:gd name="connsiteX7" fmla="*/ 6133811 w 6457143"/>
                <a:gd name="connsiteY7" fmla="*/ 1212319 h 1388738"/>
                <a:gd name="connsiteX8" fmla="*/ 1394171 w 6457143"/>
                <a:gd name="connsiteY8" fmla="*/ 1353938 h 1388738"/>
                <a:gd name="connsiteX0" fmla="*/ 1394171 w 6457143"/>
                <a:gd name="connsiteY0" fmla="*/ 1356050 h 1390850"/>
                <a:gd name="connsiteX1" fmla="*/ 83531 w 6457143"/>
                <a:gd name="connsiteY1" fmla="*/ 755955 h 1390850"/>
                <a:gd name="connsiteX2" fmla="*/ 171010 w 6457143"/>
                <a:gd name="connsiteY2" fmla="*/ 202863 h 1390850"/>
                <a:gd name="connsiteX3" fmla="*/ 868391 w 6457143"/>
                <a:gd name="connsiteY3" fmla="*/ 21516 h 1390850"/>
                <a:gd name="connsiteX4" fmla="*/ 3984971 w 6457143"/>
                <a:gd name="connsiteY4" fmla="*/ 14929 h 1390850"/>
                <a:gd name="connsiteX5" fmla="*/ 6042371 w 6457143"/>
                <a:gd name="connsiteY5" fmla="*/ 125136 h 1390850"/>
                <a:gd name="connsiteX6" fmla="*/ 6133811 w 6457143"/>
                <a:gd name="connsiteY6" fmla="*/ 1214431 h 1390850"/>
                <a:gd name="connsiteX7" fmla="*/ 1394171 w 6457143"/>
                <a:gd name="connsiteY7" fmla="*/ 1356050 h 1390850"/>
                <a:gd name="connsiteX0" fmla="*/ 1405743 w 6468715"/>
                <a:gd name="connsiteY0" fmla="*/ 1356050 h 1390850"/>
                <a:gd name="connsiteX1" fmla="*/ 95103 w 6468715"/>
                <a:gd name="connsiteY1" fmla="*/ 755955 h 1390850"/>
                <a:gd name="connsiteX2" fmla="*/ 182582 w 6468715"/>
                <a:gd name="connsiteY2" fmla="*/ 202863 h 1390850"/>
                <a:gd name="connsiteX3" fmla="*/ 879963 w 6468715"/>
                <a:gd name="connsiteY3" fmla="*/ 21516 h 1390850"/>
                <a:gd name="connsiteX4" fmla="*/ 3996543 w 6468715"/>
                <a:gd name="connsiteY4" fmla="*/ 14929 h 1390850"/>
                <a:gd name="connsiteX5" fmla="*/ 6053943 w 6468715"/>
                <a:gd name="connsiteY5" fmla="*/ 125136 h 1390850"/>
                <a:gd name="connsiteX6" fmla="*/ 6145383 w 6468715"/>
                <a:gd name="connsiteY6" fmla="*/ 1214431 h 1390850"/>
                <a:gd name="connsiteX7" fmla="*/ 1405743 w 6468715"/>
                <a:gd name="connsiteY7" fmla="*/ 1356050 h 1390850"/>
                <a:gd name="connsiteX0" fmla="*/ 1405743 w 6468715"/>
                <a:gd name="connsiteY0" fmla="*/ 1356050 h 1390850"/>
                <a:gd name="connsiteX1" fmla="*/ 95103 w 6468715"/>
                <a:gd name="connsiteY1" fmla="*/ 755955 h 1390850"/>
                <a:gd name="connsiteX2" fmla="*/ 182582 w 6468715"/>
                <a:gd name="connsiteY2" fmla="*/ 202863 h 1390850"/>
                <a:gd name="connsiteX3" fmla="*/ 879963 w 6468715"/>
                <a:gd name="connsiteY3" fmla="*/ 21516 h 1390850"/>
                <a:gd name="connsiteX4" fmla="*/ 3996543 w 6468715"/>
                <a:gd name="connsiteY4" fmla="*/ 14929 h 1390850"/>
                <a:gd name="connsiteX5" fmla="*/ 6053943 w 6468715"/>
                <a:gd name="connsiteY5" fmla="*/ 125136 h 1390850"/>
                <a:gd name="connsiteX6" fmla="*/ 6145383 w 6468715"/>
                <a:gd name="connsiteY6" fmla="*/ 1214431 h 1390850"/>
                <a:gd name="connsiteX7" fmla="*/ 1405743 w 6468715"/>
                <a:gd name="connsiteY7" fmla="*/ 1356050 h 1390850"/>
                <a:gd name="connsiteX0" fmla="*/ 1405743 w 6468715"/>
                <a:gd name="connsiteY0" fmla="*/ 1356050 h 1390850"/>
                <a:gd name="connsiteX1" fmla="*/ 95103 w 6468715"/>
                <a:gd name="connsiteY1" fmla="*/ 755955 h 1390850"/>
                <a:gd name="connsiteX2" fmla="*/ 182582 w 6468715"/>
                <a:gd name="connsiteY2" fmla="*/ 202863 h 1390850"/>
                <a:gd name="connsiteX3" fmla="*/ 879963 w 6468715"/>
                <a:gd name="connsiteY3" fmla="*/ 21516 h 1390850"/>
                <a:gd name="connsiteX4" fmla="*/ 3996543 w 6468715"/>
                <a:gd name="connsiteY4" fmla="*/ 14929 h 1390850"/>
                <a:gd name="connsiteX5" fmla="*/ 6053943 w 6468715"/>
                <a:gd name="connsiteY5" fmla="*/ 125136 h 1390850"/>
                <a:gd name="connsiteX6" fmla="*/ 6145383 w 6468715"/>
                <a:gd name="connsiteY6" fmla="*/ 1214431 h 1390850"/>
                <a:gd name="connsiteX7" fmla="*/ 1405743 w 6468715"/>
                <a:gd name="connsiteY7" fmla="*/ 1356050 h 1390850"/>
                <a:gd name="connsiteX0" fmla="*/ 1405743 w 6468715"/>
                <a:gd name="connsiteY0" fmla="*/ 1359922 h 1394722"/>
                <a:gd name="connsiteX1" fmla="*/ 95103 w 6468715"/>
                <a:gd name="connsiteY1" fmla="*/ 759827 h 1394722"/>
                <a:gd name="connsiteX2" fmla="*/ 182582 w 6468715"/>
                <a:gd name="connsiteY2" fmla="*/ 206735 h 1394722"/>
                <a:gd name="connsiteX3" fmla="*/ 879963 w 6468715"/>
                <a:gd name="connsiteY3" fmla="*/ 25388 h 1394722"/>
                <a:gd name="connsiteX4" fmla="*/ 3996543 w 6468715"/>
                <a:gd name="connsiteY4" fmla="*/ 18801 h 1394722"/>
                <a:gd name="connsiteX5" fmla="*/ 6053943 w 6468715"/>
                <a:gd name="connsiteY5" fmla="*/ 129008 h 1394722"/>
                <a:gd name="connsiteX6" fmla="*/ 6145383 w 6468715"/>
                <a:gd name="connsiteY6" fmla="*/ 1218303 h 1394722"/>
                <a:gd name="connsiteX7" fmla="*/ 1405743 w 6468715"/>
                <a:gd name="connsiteY7" fmla="*/ 1359922 h 1394722"/>
                <a:gd name="connsiteX0" fmla="*/ 1350802 w 6413774"/>
                <a:gd name="connsiteY0" fmla="*/ 1359922 h 1394722"/>
                <a:gd name="connsiteX1" fmla="*/ 397652 w 6413774"/>
                <a:gd name="connsiteY1" fmla="*/ 1137007 h 1394722"/>
                <a:gd name="connsiteX2" fmla="*/ 40162 w 6413774"/>
                <a:gd name="connsiteY2" fmla="*/ 759827 h 1394722"/>
                <a:gd name="connsiteX3" fmla="*/ 127641 w 6413774"/>
                <a:gd name="connsiteY3" fmla="*/ 206735 h 1394722"/>
                <a:gd name="connsiteX4" fmla="*/ 825022 w 6413774"/>
                <a:gd name="connsiteY4" fmla="*/ 25388 h 1394722"/>
                <a:gd name="connsiteX5" fmla="*/ 3941602 w 6413774"/>
                <a:gd name="connsiteY5" fmla="*/ 18801 h 1394722"/>
                <a:gd name="connsiteX6" fmla="*/ 5999002 w 6413774"/>
                <a:gd name="connsiteY6" fmla="*/ 129008 h 1394722"/>
                <a:gd name="connsiteX7" fmla="*/ 6090442 w 6413774"/>
                <a:gd name="connsiteY7" fmla="*/ 1218303 h 1394722"/>
                <a:gd name="connsiteX8" fmla="*/ 1350802 w 6413774"/>
                <a:gd name="connsiteY8" fmla="*/ 1359922 h 1394722"/>
                <a:gd name="connsiteX0" fmla="*/ 1347421 w 6410393"/>
                <a:gd name="connsiteY0" fmla="*/ 1359922 h 1361478"/>
                <a:gd name="connsiteX1" fmla="*/ 127735 w 6410393"/>
                <a:gd name="connsiteY1" fmla="*/ 1216908 h 1361478"/>
                <a:gd name="connsiteX2" fmla="*/ 36781 w 6410393"/>
                <a:gd name="connsiteY2" fmla="*/ 759827 h 1361478"/>
                <a:gd name="connsiteX3" fmla="*/ 124260 w 6410393"/>
                <a:gd name="connsiteY3" fmla="*/ 206735 h 1361478"/>
                <a:gd name="connsiteX4" fmla="*/ 821641 w 6410393"/>
                <a:gd name="connsiteY4" fmla="*/ 25388 h 1361478"/>
                <a:gd name="connsiteX5" fmla="*/ 3938221 w 6410393"/>
                <a:gd name="connsiteY5" fmla="*/ 18801 h 1361478"/>
                <a:gd name="connsiteX6" fmla="*/ 5995621 w 6410393"/>
                <a:gd name="connsiteY6" fmla="*/ 129008 h 1361478"/>
                <a:gd name="connsiteX7" fmla="*/ 6087061 w 6410393"/>
                <a:gd name="connsiteY7" fmla="*/ 1218303 h 1361478"/>
                <a:gd name="connsiteX8" fmla="*/ 1347421 w 6410393"/>
                <a:gd name="connsiteY8" fmla="*/ 1359922 h 1361478"/>
                <a:gd name="connsiteX0" fmla="*/ 1462947 w 6525919"/>
                <a:gd name="connsiteY0" fmla="*/ 1359922 h 1361478"/>
                <a:gd name="connsiteX1" fmla="*/ 243261 w 6525919"/>
                <a:gd name="connsiteY1" fmla="*/ 1216908 h 1361478"/>
                <a:gd name="connsiteX2" fmla="*/ 2 w 6525919"/>
                <a:gd name="connsiteY2" fmla="*/ 759827 h 1361478"/>
                <a:gd name="connsiteX3" fmla="*/ 239786 w 6525919"/>
                <a:gd name="connsiteY3" fmla="*/ 206735 h 1361478"/>
                <a:gd name="connsiteX4" fmla="*/ 937167 w 6525919"/>
                <a:gd name="connsiteY4" fmla="*/ 25388 h 1361478"/>
                <a:gd name="connsiteX5" fmla="*/ 4053747 w 6525919"/>
                <a:gd name="connsiteY5" fmla="*/ 18801 h 1361478"/>
                <a:gd name="connsiteX6" fmla="*/ 6111147 w 6525919"/>
                <a:gd name="connsiteY6" fmla="*/ 129008 h 1361478"/>
                <a:gd name="connsiteX7" fmla="*/ 6202587 w 6525919"/>
                <a:gd name="connsiteY7" fmla="*/ 1218303 h 1361478"/>
                <a:gd name="connsiteX8" fmla="*/ 1462947 w 6525919"/>
                <a:gd name="connsiteY8" fmla="*/ 1359922 h 1361478"/>
                <a:gd name="connsiteX0" fmla="*/ 1465613 w 6528585"/>
                <a:gd name="connsiteY0" fmla="*/ 1356854 h 1358410"/>
                <a:gd name="connsiteX1" fmla="*/ 245927 w 6528585"/>
                <a:gd name="connsiteY1" fmla="*/ 1213840 h 1358410"/>
                <a:gd name="connsiteX2" fmla="*/ 2668 w 6528585"/>
                <a:gd name="connsiteY2" fmla="*/ 756759 h 1358410"/>
                <a:gd name="connsiteX3" fmla="*/ 332693 w 6528585"/>
                <a:gd name="connsiteY3" fmla="*/ 216269 h 1358410"/>
                <a:gd name="connsiteX4" fmla="*/ 939833 w 6528585"/>
                <a:gd name="connsiteY4" fmla="*/ 22320 h 1358410"/>
                <a:gd name="connsiteX5" fmla="*/ 4056413 w 6528585"/>
                <a:gd name="connsiteY5" fmla="*/ 15733 h 1358410"/>
                <a:gd name="connsiteX6" fmla="*/ 6113813 w 6528585"/>
                <a:gd name="connsiteY6" fmla="*/ 125940 h 1358410"/>
                <a:gd name="connsiteX7" fmla="*/ 6205253 w 6528585"/>
                <a:gd name="connsiteY7" fmla="*/ 1215235 h 1358410"/>
                <a:gd name="connsiteX8" fmla="*/ 1465613 w 6528585"/>
                <a:gd name="connsiteY8" fmla="*/ 1356854 h 1358410"/>
                <a:gd name="connsiteX0" fmla="*/ 1465613 w 6528585"/>
                <a:gd name="connsiteY0" fmla="*/ 1354914 h 1356470"/>
                <a:gd name="connsiteX1" fmla="*/ 245927 w 6528585"/>
                <a:gd name="connsiteY1" fmla="*/ 1211900 h 1356470"/>
                <a:gd name="connsiteX2" fmla="*/ 2668 w 6528585"/>
                <a:gd name="connsiteY2" fmla="*/ 754819 h 1356470"/>
                <a:gd name="connsiteX3" fmla="*/ 332693 w 6528585"/>
                <a:gd name="connsiteY3" fmla="*/ 214329 h 1356470"/>
                <a:gd name="connsiteX4" fmla="*/ 1249230 w 6528585"/>
                <a:gd name="connsiteY4" fmla="*/ 26681 h 1356470"/>
                <a:gd name="connsiteX5" fmla="*/ 4056413 w 6528585"/>
                <a:gd name="connsiteY5" fmla="*/ 13793 h 1356470"/>
                <a:gd name="connsiteX6" fmla="*/ 6113813 w 6528585"/>
                <a:gd name="connsiteY6" fmla="*/ 124000 h 1356470"/>
                <a:gd name="connsiteX7" fmla="*/ 6205253 w 6528585"/>
                <a:gd name="connsiteY7" fmla="*/ 1213295 h 1356470"/>
                <a:gd name="connsiteX8" fmla="*/ 1465613 w 6528585"/>
                <a:gd name="connsiteY8" fmla="*/ 1354914 h 1356470"/>
                <a:gd name="connsiteX0" fmla="*/ 1465613 w 6528585"/>
                <a:gd name="connsiteY0" fmla="*/ 1369672 h 1371228"/>
                <a:gd name="connsiteX1" fmla="*/ 245927 w 6528585"/>
                <a:gd name="connsiteY1" fmla="*/ 1226658 h 1371228"/>
                <a:gd name="connsiteX2" fmla="*/ 2668 w 6528585"/>
                <a:gd name="connsiteY2" fmla="*/ 769577 h 1371228"/>
                <a:gd name="connsiteX3" fmla="*/ 332693 w 6528585"/>
                <a:gd name="connsiteY3" fmla="*/ 229087 h 1371228"/>
                <a:gd name="connsiteX4" fmla="*/ 1249230 w 6528585"/>
                <a:gd name="connsiteY4" fmla="*/ 16235 h 1371228"/>
                <a:gd name="connsiteX5" fmla="*/ 4056413 w 6528585"/>
                <a:gd name="connsiteY5" fmla="*/ 28551 h 1371228"/>
                <a:gd name="connsiteX6" fmla="*/ 6113813 w 6528585"/>
                <a:gd name="connsiteY6" fmla="*/ 138758 h 1371228"/>
                <a:gd name="connsiteX7" fmla="*/ 6205253 w 6528585"/>
                <a:gd name="connsiteY7" fmla="*/ 1228053 h 1371228"/>
                <a:gd name="connsiteX8" fmla="*/ 1465613 w 6528585"/>
                <a:gd name="connsiteY8" fmla="*/ 1369672 h 1371228"/>
                <a:gd name="connsiteX0" fmla="*/ 1465613 w 6528585"/>
                <a:gd name="connsiteY0" fmla="*/ 1358936 h 1360492"/>
                <a:gd name="connsiteX1" fmla="*/ 245927 w 6528585"/>
                <a:gd name="connsiteY1" fmla="*/ 1215922 h 1360492"/>
                <a:gd name="connsiteX2" fmla="*/ 2668 w 6528585"/>
                <a:gd name="connsiteY2" fmla="*/ 758841 h 1360492"/>
                <a:gd name="connsiteX3" fmla="*/ 332693 w 6528585"/>
                <a:gd name="connsiteY3" fmla="*/ 218351 h 1360492"/>
                <a:gd name="connsiteX4" fmla="*/ 1249230 w 6528585"/>
                <a:gd name="connsiteY4" fmla="*/ 5499 h 1360492"/>
                <a:gd name="connsiteX5" fmla="*/ 3502079 w 6528585"/>
                <a:gd name="connsiteY5" fmla="*/ 68225 h 1360492"/>
                <a:gd name="connsiteX6" fmla="*/ 6113813 w 6528585"/>
                <a:gd name="connsiteY6" fmla="*/ 128022 h 1360492"/>
                <a:gd name="connsiteX7" fmla="*/ 6205253 w 6528585"/>
                <a:gd name="connsiteY7" fmla="*/ 1217317 h 1360492"/>
                <a:gd name="connsiteX8" fmla="*/ 1465613 w 6528585"/>
                <a:gd name="connsiteY8" fmla="*/ 1358936 h 1360492"/>
                <a:gd name="connsiteX0" fmla="*/ 1465613 w 6528585"/>
                <a:gd name="connsiteY0" fmla="*/ 1354270 h 1355826"/>
                <a:gd name="connsiteX1" fmla="*/ 245927 w 6528585"/>
                <a:gd name="connsiteY1" fmla="*/ 1211256 h 1355826"/>
                <a:gd name="connsiteX2" fmla="*/ 2668 w 6528585"/>
                <a:gd name="connsiteY2" fmla="*/ 754175 h 1355826"/>
                <a:gd name="connsiteX3" fmla="*/ 332693 w 6528585"/>
                <a:gd name="connsiteY3" fmla="*/ 213685 h 1355826"/>
                <a:gd name="connsiteX4" fmla="*/ 1249230 w 6528585"/>
                <a:gd name="connsiteY4" fmla="*/ 833 h 1355826"/>
                <a:gd name="connsiteX5" fmla="*/ 3502079 w 6528585"/>
                <a:gd name="connsiteY5" fmla="*/ 139173 h 1355826"/>
                <a:gd name="connsiteX6" fmla="*/ 6113813 w 6528585"/>
                <a:gd name="connsiteY6" fmla="*/ 123356 h 1355826"/>
                <a:gd name="connsiteX7" fmla="*/ 6205253 w 6528585"/>
                <a:gd name="connsiteY7" fmla="*/ 1212651 h 1355826"/>
                <a:gd name="connsiteX8" fmla="*/ 1465613 w 6528585"/>
                <a:gd name="connsiteY8" fmla="*/ 1354270 h 1355826"/>
                <a:gd name="connsiteX0" fmla="*/ 1465613 w 6528585"/>
                <a:gd name="connsiteY0" fmla="*/ 1353437 h 1354993"/>
                <a:gd name="connsiteX1" fmla="*/ 245927 w 6528585"/>
                <a:gd name="connsiteY1" fmla="*/ 1210423 h 1354993"/>
                <a:gd name="connsiteX2" fmla="*/ 2668 w 6528585"/>
                <a:gd name="connsiteY2" fmla="*/ 753342 h 1354993"/>
                <a:gd name="connsiteX3" fmla="*/ 332693 w 6528585"/>
                <a:gd name="connsiteY3" fmla="*/ 212852 h 1354993"/>
                <a:gd name="connsiteX4" fmla="*/ 1249230 w 6528585"/>
                <a:gd name="connsiteY4" fmla="*/ 0 h 1354993"/>
                <a:gd name="connsiteX5" fmla="*/ 3502079 w 6528585"/>
                <a:gd name="connsiteY5" fmla="*/ 94232 h 1354993"/>
                <a:gd name="connsiteX6" fmla="*/ 6113813 w 6528585"/>
                <a:gd name="connsiteY6" fmla="*/ 122523 h 1354993"/>
                <a:gd name="connsiteX7" fmla="*/ 6205253 w 6528585"/>
                <a:gd name="connsiteY7" fmla="*/ 1211818 h 1354993"/>
                <a:gd name="connsiteX8" fmla="*/ 1465613 w 6528585"/>
                <a:gd name="connsiteY8" fmla="*/ 1353437 h 1354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28585" h="1354993">
                  <a:moveTo>
                    <a:pt x="1465613" y="1353437"/>
                  </a:moveTo>
                  <a:cubicBezTo>
                    <a:pt x="472392" y="1353205"/>
                    <a:pt x="464367" y="1310439"/>
                    <a:pt x="245927" y="1210423"/>
                  </a:cubicBezTo>
                  <a:cubicBezTo>
                    <a:pt x="27487" y="1110407"/>
                    <a:pt x="-11793" y="919604"/>
                    <a:pt x="2668" y="753342"/>
                  </a:cubicBezTo>
                  <a:cubicBezTo>
                    <a:pt x="17129" y="587080"/>
                    <a:pt x="124933" y="338409"/>
                    <a:pt x="332693" y="212852"/>
                  </a:cubicBezTo>
                  <a:cubicBezTo>
                    <a:pt x="540453" y="87295"/>
                    <a:pt x="720999" y="19770"/>
                    <a:pt x="1249230" y="0"/>
                  </a:cubicBezTo>
                  <a:lnTo>
                    <a:pt x="3502079" y="94232"/>
                  </a:lnTo>
                  <a:cubicBezTo>
                    <a:pt x="4312843" y="114652"/>
                    <a:pt x="5755673" y="-77394"/>
                    <a:pt x="6113813" y="122523"/>
                  </a:cubicBezTo>
                  <a:cubicBezTo>
                    <a:pt x="6471953" y="322440"/>
                    <a:pt x="6789453" y="998458"/>
                    <a:pt x="6205253" y="1211818"/>
                  </a:cubicBezTo>
                  <a:cubicBezTo>
                    <a:pt x="5194333" y="1379458"/>
                    <a:pt x="2458834" y="1353670"/>
                    <a:pt x="1465613" y="1353437"/>
                  </a:cubicBezTo>
                  <a:close/>
                </a:path>
              </a:pathLst>
            </a:custGeom>
            <a:solidFill>
              <a:srgbClr val="71DB9E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2000" rIns="25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5" name="Frihandsfigur: Form 14">
              <a:extLst>
                <a:ext uri="{FF2B5EF4-FFF2-40B4-BE49-F238E27FC236}">
                  <a16:creationId xmlns:a16="http://schemas.microsoft.com/office/drawing/2014/main" id="{14A88B18-966E-8A04-263A-A7E9A7DCFBB3}"/>
                </a:ext>
              </a:extLst>
            </p:cNvPr>
            <p:cNvSpPr/>
            <p:nvPr/>
          </p:nvSpPr>
          <p:spPr>
            <a:xfrm>
              <a:off x="6803506" y="1941978"/>
              <a:ext cx="4335123" cy="1872678"/>
            </a:xfrm>
            <a:custGeom>
              <a:avLst/>
              <a:gdLst>
                <a:gd name="connsiteX0" fmla="*/ 48550 w 6877669"/>
                <a:gd name="connsiteY0" fmla="*/ 1515472 h 1790840"/>
                <a:gd name="connsiteX1" fmla="*/ 200950 w 6877669"/>
                <a:gd name="connsiteY1" fmla="*/ 524872 h 1790840"/>
                <a:gd name="connsiteX2" fmla="*/ 1176310 w 6877669"/>
                <a:gd name="connsiteY2" fmla="*/ 341992 h 1790840"/>
                <a:gd name="connsiteX3" fmla="*/ 2730790 w 6877669"/>
                <a:gd name="connsiteY3" fmla="*/ 524872 h 1790840"/>
                <a:gd name="connsiteX4" fmla="*/ 4498630 w 6877669"/>
                <a:gd name="connsiteY4" fmla="*/ 448672 h 1790840"/>
                <a:gd name="connsiteX5" fmla="*/ 5489230 w 6877669"/>
                <a:gd name="connsiteY5" fmla="*/ 296272 h 1790840"/>
                <a:gd name="connsiteX6" fmla="*/ 5992150 w 6877669"/>
                <a:gd name="connsiteY6" fmla="*/ 37192 h 1790840"/>
                <a:gd name="connsiteX7" fmla="*/ 6495070 w 6877669"/>
                <a:gd name="connsiteY7" fmla="*/ 52432 h 1790840"/>
                <a:gd name="connsiteX8" fmla="*/ 6738910 w 6877669"/>
                <a:gd name="connsiteY8" fmla="*/ 509632 h 1790840"/>
                <a:gd name="connsiteX9" fmla="*/ 6281710 w 6877669"/>
                <a:gd name="connsiteY9" fmla="*/ 1576432 h 1790840"/>
                <a:gd name="connsiteX10" fmla="*/ 673390 w 6877669"/>
                <a:gd name="connsiteY10" fmla="*/ 1789792 h 1790840"/>
                <a:gd name="connsiteX11" fmla="*/ 48550 w 6877669"/>
                <a:gd name="connsiteY11" fmla="*/ 1515472 h 1790840"/>
                <a:gd name="connsiteX0" fmla="*/ 50920 w 6880039"/>
                <a:gd name="connsiteY0" fmla="*/ 1515472 h 1797136"/>
                <a:gd name="connsiteX1" fmla="*/ 203320 w 6880039"/>
                <a:gd name="connsiteY1" fmla="*/ 524872 h 1797136"/>
                <a:gd name="connsiteX2" fmla="*/ 1178680 w 6880039"/>
                <a:gd name="connsiteY2" fmla="*/ 341992 h 1797136"/>
                <a:gd name="connsiteX3" fmla="*/ 2733160 w 6880039"/>
                <a:gd name="connsiteY3" fmla="*/ 524872 h 1797136"/>
                <a:gd name="connsiteX4" fmla="*/ 4501000 w 6880039"/>
                <a:gd name="connsiteY4" fmla="*/ 448672 h 1797136"/>
                <a:gd name="connsiteX5" fmla="*/ 5491600 w 6880039"/>
                <a:gd name="connsiteY5" fmla="*/ 296272 h 1797136"/>
                <a:gd name="connsiteX6" fmla="*/ 5994520 w 6880039"/>
                <a:gd name="connsiteY6" fmla="*/ 37192 h 1797136"/>
                <a:gd name="connsiteX7" fmla="*/ 6497440 w 6880039"/>
                <a:gd name="connsiteY7" fmla="*/ 52432 h 1797136"/>
                <a:gd name="connsiteX8" fmla="*/ 6741280 w 6880039"/>
                <a:gd name="connsiteY8" fmla="*/ 509632 h 1797136"/>
                <a:gd name="connsiteX9" fmla="*/ 6284080 w 6880039"/>
                <a:gd name="connsiteY9" fmla="*/ 1576432 h 1797136"/>
                <a:gd name="connsiteX10" fmla="*/ 675760 w 6880039"/>
                <a:gd name="connsiteY10" fmla="*/ 1789792 h 1797136"/>
                <a:gd name="connsiteX11" fmla="*/ 50920 w 6880039"/>
                <a:gd name="connsiteY11" fmla="*/ 1515472 h 1797136"/>
                <a:gd name="connsiteX0" fmla="*/ 50920 w 6880039"/>
                <a:gd name="connsiteY0" fmla="*/ 1515472 h 1820765"/>
                <a:gd name="connsiteX1" fmla="*/ 203320 w 6880039"/>
                <a:gd name="connsiteY1" fmla="*/ 524872 h 1820765"/>
                <a:gd name="connsiteX2" fmla="*/ 1178680 w 6880039"/>
                <a:gd name="connsiteY2" fmla="*/ 341992 h 1820765"/>
                <a:gd name="connsiteX3" fmla="*/ 2733160 w 6880039"/>
                <a:gd name="connsiteY3" fmla="*/ 524872 h 1820765"/>
                <a:gd name="connsiteX4" fmla="*/ 4501000 w 6880039"/>
                <a:gd name="connsiteY4" fmla="*/ 448672 h 1820765"/>
                <a:gd name="connsiteX5" fmla="*/ 5491600 w 6880039"/>
                <a:gd name="connsiteY5" fmla="*/ 296272 h 1820765"/>
                <a:gd name="connsiteX6" fmla="*/ 5994520 w 6880039"/>
                <a:gd name="connsiteY6" fmla="*/ 37192 h 1820765"/>
                <a:gd name="connsiteX7" fmla="*/ 6497440 w 6880039"/>
                <a:gd name="connsiteY7" fmla="*/ 52432 h 1820765"/>
                <a:gd name="connsiteX8" fmla="*/ 6741280 w 6880039"/>
                <a:gd name="connsiteY8" fmla="*/ 509632 h 1820765"/>
                <a:gd name="connsiteX9" fmla="*/ 6284080 w 6880039"/>
                <a:gd name="connsiteY9" fmla="*/ 1576432 h 1820765"/>
                <a:gd name="connsiteX10" fmla="*/ 675760 w 6880039"/>
                <a:gd name="connsiteY10" fmla="*/ 1789792 h 1820765"/>
                <a:gd name="connsiteX11" fmla="*/ 50920 w 6880039"/>
                <a:gd name="connsiteY11" fmla="*/ 1515472 h 1820765"/>
                <a:gd name="connsiteX0" fmla="*/ 50920 w 6908281"/>
                <a:gd name="connsiteY0" fmla="*/ 1515472 h 1819666"/>
                <a:gd name="connsiteX1" fmla="*/ 203320 w 6908281"/>
                <a:gd name="connsiteY1" fmla="*/ 524872 h 1819666"/>
                <a:gd name="connsiteX2" fmla="*/ 1178680 w 6908281"/>
                <a:gd name="connsiteY2" fmla="*/ 341992 h 1819666"/>
                <a:gd name="connsiteX3" fmla="*/ 2733160 w 6908281"/>
                <a:gd name="connsiteY3" fmla="*/ 524872 h 1819666"/>
                <a:gd name="connsiteX4" fmla="*/ 4501000 w 6908281"/>
                <a:gd name="connsiteY4" fmla="*/ 448672 h 1819666"/>
                <a:gd name="connsiteX5" fmla="*/ 5491600 w 6908281"/>
                <a:gd name="connsiteY5" fmla="*/ 296272 h 1819666"/>
                <a:gd name="connsiteX6" fmla="*/ 5994520 w 6908281"/>
                <a:gd name="connsiteY6" fmla="*/ 37192 h 1819666"/>
                <a:gd name="connsiteX7" fmla="*/ 6497440 w 6908281"/>
                <a:gd name="connsiteY7" fmla="*/ 52432 h 1819666"/>
                <a:gd name="connsiteX8" fmla="*/ 6741280 w 6908281"/>
                <a:gd name="connsiteY8" fmla="*/ 509632 h 1819666"/>
                <a:gd name="connsiteX9" fmla="*/ 6329800 w 6908281"/>
                <a:gd name="connsiteY9" fmla="*/ 1667872 h 1819666"/>
                <a:gd name="connsiteX10" fmla="*/ 675760 w 6908281"/>
                <a:gd name="connsiteY10" fmla="*/ 1789792 h 1819666"/>
                <a:gd name="connsiteX11" fmla="*/ 50920 w 6908281"/>
                <a:gd name="connsiteY11" fmla="*/ 1515472 h 1819666"/>
                <a:gd name="connsiteX0" fmla="*/ 50920 w 6908281"/>
                <a:gd name="connsiteY0" fmla="*/ 1515472 h 1806757"/>
                <a:gd name="connsiteX1" fmla="*/ 203320 w 6908281"/>
                <a:gd name="connsiteY1" fmla="*/ 524872 h 1806757"/>
                <a:gd name="connsiteX2" fmla="*/ 1178680 w 6908281"/>
                <a:gd name="connsiteY2" fmla="*/ 341992 h 1806757"/>
                <a:gd name="connsiteX3" fmla="*/ 2733160 w 6908281"/>
                <a:gd name="connsiteY3" fmla="*/ 524872 h 1806757"/>
                <a:gd name="connsiteX4" fmla="*/ 4501000 w 6908281"/>
                <a:gd name="connsiteY4" fmla="*/ 448672 h 1806757"/>
                <a:gd name="connsiteX5" fmla="*/ 5491600 w 6908281"/>
                <a:gd name="connsiteY5" fmla="*/ 296272 h 1806757"/>
                <a:gd name="connsiteX6" fmla="*/ 5994520 w 6908281"/>
                <a:gd name="connsiteY6" fmla="*/ 37192 h 1806757"/>
                <a:gd name="connsiteX7" fmla="*/ 6497440 w 6908281"/>
                <a:gd name="connsiteY7" fmla="*/ 52432 h 1806757"/>
                <a:gd name="connsiteX8" fmla="*/ 6741280 w 6908281"/>
                <a:gd name="connsiteY8" fmla="*/ 509632 h 1806757"/>
                <a:gd name="connsiteX9" fmla="*/ 6329800 w 6908281"/>
                <a:gd name="connsiteY9" fmla="*/ 1667872 h 1806757"/>
                <a:gd name="connsiteX10" fmla="*/ 675760 w 6908281"/>
                <a:gd name="connsiteY10" fmla="*/ 1789792 h 1806757"/>
                <a:gd name="connsiteX11" fmla="*/ 50920 w 6908281"/>
                <a:gd name="connsiteY11" fmla="*/ 1515472 h 1806757"/>
                <a:gd name="connsiteX0" fmla="*/ 50920 w 6752848"/>
                <a:gd name="connsiteY0" fmla="*/ 1515472 h 1806757"/>
                <a:gd name="connsiteX1" fmla="*/ 203320 w 6752848"/>
                <a:gd name="connsiteY1" fmla="*/ 524872 h 1806757"/>
                <a:gd name="connsiteX2" fmla="*/ 1178680 w 6752848"/>
                <a:gd name="connsiteY2" fmla="*/ 341992 h 1806757"/>
                <a:gd name="connsiteX3" fmla="*/ 2733160 w 6752848"/>
                <a:gd name="connsiteY3" fmla="*/ 524872 h 1806757"/>
                <a:gd name="connsiteX4" fmla="*/ 4501000 w 6752848"/>
                <a:gd name="connsiteY4" fmla="*/ 448672 h 1806757"/>
                <a:gd name="connsiteX5" fmla="*/ 5491600 w 6752848"/>
                <a:gd name="connsiteY5" fmla="*/ 296272 h 1806757"/>
                <a:gd name="connsiteX6" fmla="*/ 5994520 w 6752848"/>
                <a:gd name="connsiteY6" fmla="*/ 37192 h 1806757"/>
                <a:gd name="connsiteX7" fmla="*/ 6497440 w 6752848"/>
                <a:gd name="connsiteY7" fmla="*/ 52432 h 1806757"/>
                <a:gd name="connsiteX8" fmla="*/ 6741280 w 6752848"/>
                <a:gd name="connsiteY8" fmla="*/ 509632 h 1806757"/>
                <a:gd name="connsiteX9" fmla="*/ 6329800 w 6752848"/>
                <a:gd name="connsiteY9" fmla="*/ 1667872 h 1806757"/>
                <a:gd name="connsiteX10" fmla="*/ 675760 w 6752848"/>
                <a:gd name="connsiteY10" fmla="*/ 1789792 h 1806757"/>
                <a:gd name="connsiteX11" fmla="*/ 50920 w 6752848"/>
                <a:gd name="connsiteY11" fmla="*/ 1515472 h 1806757"/>
                <a:gd name="connsiteX0" fmla="*/ 50920 w 6756193"/>
                <a:gd name="connsiteY0" fmla="*/ 1479077 h 1770362"/>
                <a:gd name="connsiteX1" fmla="*/ 203320 w 6756193"/>
                <a:gd name="connsiteY1" fmla="*/ 488477 h 1770362"/>
                <a:gd name="connsiteX2" fmla="*/ 1178680 w 6756193"/>
                <a:gd name="connsiteY2" fmla="*/ 305597 h 1770362"/>
                <a:gd name="connsiteX3" fmla="*/ 2733160 w 6756193"/>
                <a:gd name="connsiteY3" fmla="*/ 488477 h 1770362"/>
                <a:gd name="connsiteX4" fmla="*/ 4501000 w 6756193"/>
                <a:gd name="connsiteY4" fmla="*/ 412277 h 1770362"/>
                <a:gd name="connsiteX5" fmla="*/ 5491600 w 6756193"/>
                <a:gd name="connsiteY5" fmla="*/ 259877 h 1770362"/>
                <a:gd name="connsiteX6" fmla="*/ 5994520 w 6756193"/>
                <a:gd name="connsiteY6" fmla="*/ 797 h 1770362"/>
                <a:gd name="connsiteX7" fmla="*/ 6451720 w 6756193"/>
                <a:gd name="connsiteY7" fmla="*/ 350912 h 1770362"/>
                <a:gd name="connsiteX8" fmla="*/ 6741280 w 6756193"/>
                <a:gd name="connsiteY8" fmla="*/ 473237 h 1770362"/>
                <a:gd name="connsiteX9" fmla="*/ 6329800 w 6756193"/>
                <a:gd name="connsiteY9" fmla="*/ 1631477 h 1770362"/>
                <a:gd name="connsiteX10" fmla="*/ 675760 w 6756193"/>
                <a:gd name="connsiteY10" fmla="*/ 1753397 h 1770362"/>
                <a:gd name="connsiteX11" fmla="*/ 50920 w 6756193"/>
                <a:gd name="connsiteY11" fmla="*/ 1479077 h 1770362"/>
                <a:gd name="connsiteX0" fmla="*/ 50920 w 6756193"/>
                <a:gd name="connsiteY0" fmla="*/ 1220269 h 1511554"/>
                <a:gd name="connsiteX1" fmla="*/ 203320 w 6756193"/>
                <a:gd name="connsiteY1" fmla="*/ 229669 h 1511554"/>
                <a:gd name="connsiteX2" fmla="*/ 1178680 w 6756193"/>
                <a:gd name="connsiteY2" fmla="*/ 46789 h 1511554"/>
                <a:gd name="connsiteX3" fmla="*/ 2733160 w 6756193"/>
                <a:gd name="connsiteY3" fmla="*/ 229669 h 1511554"/>
                <a:gd name="connsiteX4" fmla="*/ 4501000 w 6756193"/>
                <a:gd name="connsiteY4" fmla="*/ 153469 h 1511554"/>
                <a:gd name="connsiteX5" fmla="*/ 5491600 w 6756193"/>
                <a:gd name="connsiteY5" fmla="*/ 1069 h 1511554"/>
                <a:gd name="connsiteX6" fmla="*/ 6451720 w 6756193"/>
                <a:gd name="connsiteY6" fmla="*/ 92104 h 1511554"/>
                <a:gd name="connsiteX7" fmla="*/ 6741280 w 6756193"/>
                <a:gd name="connsiteY7" fmla="*/ 214429 h 1511554"/>
                <a:gd name="connsiteX8" fmla="*/ 6329800 w 6756193"/>
                <a:gd name="connsiteY8" fmla="*/ 1372669 h 1511554"/>
                <a:gd name="connsiteX9" fmla="*/ 675760 w 6756193"/>
                <a:gd name="connsiteY9" fmla="*/ 1494589 h 1511554"/>
                <a:gd name="connsiteX10" fmla="*/ 50920 w 6756193"/>
                <a:gd name="connsiteY10" fmla="*/ 1220269 h 1511554"/>
                <a:gd name="connsiteX0" fmla="*/ 50920 w 6756193"/>
                <a:gd name="connsiteY0" fmla="*/ 1219788 h 1511073"/>
                <a:gd name="connsiteX1" fmla="*/ 203320 w 6756193"/>
                <a:gd name="connsiteY1" fmla="*/ 229188 h 1511073"/>
                <a:gd name="connsiteX2" fmla="*/ 1178680 w 6756193"/>
                <a:gd name="connsiteY2" fmla="*/ 46308 h 1511073"/>
                <a:gd name="connsiteX3" fmla="*/ 2733160 w 6756193"/>
                <a:gd name="connsiteY3" fmla="*/ 229188 h 1511073"/>
                <a:gd name="connsiteX4" fmla="*/ 4501000 w 6756193"/>
                <a:gd name="connsiteY4" fmla="*/ 152988 h 1511073"/>
                <a:gd name="connsiteX5" fmla="*/ 5491600 w 6756193"/>
                <a:gd name="connsiteY5" fmla="*/ 588 h 1511073"/>
                <a:gd name="connsiteX6" fmla="*/ 6741280 w 6756193"/>
                <a:gd name="connsiteY6" fmla="*/ 213948 h 1511073"/>
                <a:gd name="connsiteX7" fmla="*/ 6329800 w 6756193"/>
                <a:gd name="connsiteY7" fmla="*/ 1372188 h 1511073"/>
                <a:gd name="connsiteX8" fmla="*/ 675760 w 6756193"/>
                <a:gd name="connsiteY8" fmla="*/ 1494108 h 1511073"/>
                <a:gd name="connsiteX9" fmla="*/ 50920 w 6756193"/>
                <a:gd name="connsiteY9" fmla="*/ 1219788 h 1511073"/>
                <a:gd name="connsiteX0" fmla="*/ 50920 w 6671970"/>
                <a:gd name="connsiteY0" fmla="*/ 1222870 h 1514155"/>
                <a:gd name="connsiteX1" fmla="*/ 203320 w 6671970"/>
                <a:gd name="connsiteY1" fmla="*/ 232270 h 1514155"/>
                <a:gd name="connsiteX2" fmla="*/ 1178680 w 6671970"/>
                <a:gd name="connsiteY2" fmla="*/ 49390 h 1514155"/>
                <a:gd name="connsiteX3" fmla="*/ 2733160 w 6671970"/>
                <a:gd name="connsiteY3" fmla="*/ 232270 h 1514155"/>
                <a:gd name="connsiteX4" fmla="*/ 4501000 w 6671970"/>
                <a:gd name="connsiteY4" fmla="*/ 156070 h 1514155"/>
                <a:gd name="connsiteX5" fmla="*/ 5491600 w 6671970"/>
                <a:gd name="connsiteY5" fmla="*/ 3670 h 1514155"/>
                <a:gd name="connsiteX6" fmla="*/ 6588880 w 6671970"/>
                <a:gd name="connsiteY6" fmla="*/ 325372 h 1514155"/>
                <a:gd name="connsiteX7" fmla="*/ 6329800 w 6671970"/>
                <a:gd name="connsiteY7" fmla="*/ 1375270 h 1514155"/>
                <a:gd name="connsiteX8" fmla="*/ 675760 w 6671970"/>
                <a:gd name="connsiteY8" fmla="*/ 1497190 h 1514155"/>
                <a:gd name="connsiteX9" fmla="*/ 50920 w 6671970"/>
                <a:gd name="connsiteY9" fmla="*/ 1222870 h 1514155"/>
                <a:gd name="connsiteX0" fmla="*/ 50920 w 6780853"/>
                <a:gd name="connsiteY0" fmla="*/ 1222870 h 1514155"/>
                <a:gd name="connsiteX1" fmla="*/ 203320 w 6780853"/>
                <a:gd name="connsiteY1" fmla="*/ 232270 h 1514155"/>
                <a:gd name="connsiteX2" fmla="*/ 1178680 w 6780853"/>
                <a:gd name="connsiteY2" fmla="*/ 49390 h 1514155"/>
                <a:gd name="connsiteX3" fmla="*/ 2733160 w 6780853"/>
                <a:gd name="connsiteY3" fmla="*/ 232270 h 1514155"/>
                <a:gd name="connsiteX4" fmla="*/ 4501000 w 6780853"/>
                <a:gd name="connsiteY4" fmla="*/ 156070 h 1514155"/>
                <a:gd name="connsiteX5" fmla="*/ 5491600 w 6780853"/>
                <a:gd name="connsiteY5" fmla="*/ 3670 h 1514155"/>
                <a:gd name="connsiteX6" fmla="*/ 6588880 w 6780853"/>
                <a:gd name="connsiteY6" fmla="*/ 325372 h 1514155"/>
                <a:gd name="connsiteX7" fmla="*/ 6329800 w 6780853"/>
                <a:gd name="connsiteY7" fmla="*/ 1375270 h 1514155"/>
                <a:gd name="connsiteX8" fmla="*/ 675760 w 6780853"/>
                <a:gd name="connsiteY8" fmla="*/ 1497190 h 1514155"/>
                <a:gd name="connsiteX9" fmla="*/ 50920 w 6780853"/>
                <a:gd name="connsiteY9" fmla="*/ 1222870 h 1514155"/>
                <a:gd name="connsiteX0" fmla="*/ 50920 w 6780853"/>
                <a:gd name="connsiteY0" fmla="*/ 1222669 h 1513954"/>
                <a:gd name="connsiteX1" fmla="*/ 203320 w 6780853"/>
                <a:gd name="connsiteY1" fmla="*/ 232069 h 1513954"/>
                <a:gd name="connsiteX2" fmla="*/ 1178680 w 6780853"/>
                <a:gd name="connsiteY2" fmla="*/ 49189 h 1513954"/>
                <a:gd name="connsiteX3" fmla="*/ 2733160 w 6780853"/>
                <a:gd name="connsiteY3" fmla="*/ 172973 h 1513954"/>
                <a:gd name="connsiteX4" fmla="*/ 4501000 w 6780853"/>
                <a:gd name="connsiteY4" fmla="*/ 155869 h 1513954"/>
                <a:gd name="connsiteX5" fmla="*/ 5491600 w 6780853"/>
                <a:gd name="connsiteY5" fmla="*/ 3469 h 1513954"/>
                <a:gd name="connsiteX6" fmla="*/ 6588880 w 6780853"/>
                <a:gd name="connsiteY6" fmla="*/ 325171 h 1513954"/>
                <a:gd name="connsiteX7" fmla="*/ 6329800 w 6780853"/>
                <a:gd name="connsiteY7" fmla="*/ 1375069 h 1513954"/>
                <a:gd name="connsiteX8" fmla="*/ 675760 w 6780853"/>
                <a:gd name="connsiteY8" fmla="*/ 1496989 h 1513954"/>
                <a:gd name="connsiteX9" fmla="*/ 50920 w 6780853"/>
                <a:gd name="connsiteY9" fmla="*/ 1222669 h 1513954"/>
                <a:gd name="connsiteX0" fmla="*/ 50920 w 6780853"/>
                <a:gd name="connsiteY0" fmla="*/ 1223248 h 1514533"/>
                <a:gd name="connsiteX1" fmla="*/ 203320 w 6780853"/>
                <a:gd name="connsiteY1" fmla="*/ 232648 h 1514533"/>
                <a:gd name="connsiteX2" fmla="*/ 1178680 w 6780853"/>
                <a:gd name="connsiteY2" fmla="*/ 49768 h 1514533"/>
                <a:gd name="connsiteX3" fmla="*/ 2733160 w 6780853"/>
                <a:gd name="connsiteY3" fmla="*/ 173552 h 1514533"/>
                <a:gd name="connsiteX4" fmla="*/ 4180960 w 6780853"/>
                <a:gd name="connsiteY4" fmla="*/ 146598 h 1514533"/>
                <a:gd name="connsiteX5" fmla="*/ 5491600 w 6780853"/>
                <a:gd name="connsiteY5" fmla="*/ 4048 h 1514533"/>
                <a:gd name="connsiteX6" fmla="*/ 6588880 w 6780853"/>
                <a:gd name="connsiteY6" fmla="*/ 325750 h 1514533"/>
                <a:gd name="connsiteX7" fmla="*/ 6329800 w 6780853"/>
                <a:gd name="connsiteY7" fmla="*/ 1375648 h 1514533"/>
                <a:gd name="connsiteX8" fmla="*/ 675760 w 6780853"/>
                <a:gd name="connsiteY8" fmla="*/ 1497568 h 1514533"/>
                <a:gd name="connsiteX9" fmla="*/ 50920 w 6780853"/>
                <a:gd name="connsiteY9" fmla="*/ 1223248 h 1514533"/>
                <a:gd name="connsiteX0" fmla="*/ 213396 w 6943329"/>
                <a:gd name="connsiteY0" fmla="*/ 1223248 h 1514533"/>
                <a:gd name="connsiteX1" fmla="*/ 365796 w 6943329"/>
                <a:gd name="connsiteY1" fmla="*/ 232648 h 1514533"/>
                <a:gd name="connsiteX2" fmla="*/ 1341156 w 6943329"/>
                <a:gd name="connsiteY2" fmla="*/ 49768 h 1514533"/>
                <a:gd name="connsiteX3" fmla="*/ 2895636 w 6943329"/>
                <a:gd name="connsiteY3" fmla="*/ 173552 h 1514533"/>
                <a:gd name="connsiteX4" fmla="*/ 4343436 w 6943329"/>
                <a:gd name="connsiteY4" fmla="*/ 146598 h 1514533"/>
                <a:gd name="connsiteX5" fmla="*/ 5654076 w 6943329"/>
                <a:gd name="connsiteY5" fmla="*/ 4048 h 1514533"/>
                <a:gd name="connsiteX6" fmla="*/ 6751356 w 6943329"/>
                <a:gd name="connsiteY6" fmla="*/ 325750 h 1514533"/>
                <a:gd name="connsiteX7" fmla="*/ 6492276 w 6943329"/>
                <a:gd name="connsiteY7" fmla="*/ 1375648 h 1514533"/>
                <a:gd name="connsiteX8" fmla="*/ 838236 w 6943329"/>
                <a:gd name="connsiteY8" fmla="*/ 1497568 h 1514533"/>
                <a:gd name="connsiteX9" fmla="*/ 213396 w 6943329"/>
                <a:gd name="connsiteY9" fmla="*/ 1223248 h 1514533"/>
                <a:gd name="connsiteX0" fmla="*/ 650563 w 6755656"/>
                <a:gd name="connsiteY0" fmla="*/ 1497568 h 1587888"/>
                <a:gd name="connsiteX1" fmla="*/ 178123 w 6755656"/>
                <a:gd name="connsiteY1" fmla="*/ 232648 h 1587888"/>
                <a:gd name="connsiteX2" fmla="*/ 1153483 w 6755656"/>
                <a:gd name="connsiteY2" fmla="*/ 49768 h 1587888"/>
                <a:gd name="connsiteX3" fmla="*/ 2707963 w 6755656"/>
                <a:gd name="connsiteY3" fmla="*/ 173552 h 1587888"/>
                <a:gd name="connsiteX4" fmla="*/ 4155763 w 6755656"/>
                <a:gd name="connsiteY4" fmla="*/ 146598 h 1587888"/>
                <a:gd name="connsiteX5" fmla="*/ 5466403 w 6755656"/>
                <a:gd name="connsiteY5" fmla="*/ 4048 h 1587888"/>
                <a:gd name="connsiteX6" fmla="*/ 6563683 w 6755656"/>
                <a:gd name="connsiteY6" fmla="*/ 325750 h 1587888"/>
                <a:gd name="connsiteX7" fmla="*/ 6304603 w 6755656"/>
                <a:gd name="connsiteY7" fmla="*/ 1375648 h 1587888"/>
                <a:gd name="connsiteX8" fmla="*/ 650563 w 6755656"/>
                <a:gd name="connsiteY8" fmla="*/ 1497568 h 1587888"/>
                <a:gd name="connsiteX0" fmla="*/ 650563 w 6755656"/>
                <a:gd name="connsiteY0" fmla="*/ 1497568 h 1583511"/>
                <a:gd name="connsiteX1" fmla="*/ 178123 w 6755656"/>
                <a:gd name="connsiteY1" fmla="*/ 291744 h 1583511"/>
                <a:gd name="connsiteX2" fmla="*/ 1153483 w 6755656"/>
                <a:gd name="connsiteY2" fmla="*/ 49768 h 1583511"/>
                <a:gd name="connsiteX3" fmla="*/ 2707963 w 6755656"/>
                <a:gd name="connsiteY3" fmla="*/ 173552 h 1583511"/>
                <a:gd name="connsiteX4" fmla="*/ 4155763 w 6755656"/>
                <a:gd name="connsiteY4" fmla="*/ 146598 h 1583511"/>
                <a:gd name="connsiteX5" fmla="*/ 5466403 w 6755656"/>
                <a:gd name="connsiteY5" fmla="*/ 4048 h 1583511"/>
                <a:gd name="connsiteX6" fmla="*/ 6563683 w 6755656"/>
                <a:gd name="connsiteY6" fmla="*/ 325750 h 1583511"/>
                <a:gd name="connsiteX7" fmla="*/ 6304603 w 6755656"/>
                <a:gd name="connsiteY7" fmla="*/ 1375648 h 1583511"/>
                <a:gd name="connsiteX8" fmla="*/ 650563 w 6755656"/>
                <a:gd name="connsiteY8" fmla="*/ 1497568 h 1583511"/>
                <a:gd name="connsiteX0" fmla="*/ 685631 w 6790724"/>
                <a:gd name="connsiteY0" fmla="*/ 1497568 h 1583511"/>
                <a:gd name="connsiteX1" fmla="*/ 213191 w 6790724"/>
                <a:gd name="connsiteY1" fmla="*/ 291744 h 1583511"/>
                <a:gd name="connsiteX2" fmla="*/ 1188551 w 6790724"/>
                <a:gd name="connsiteY2" fmla="*/ 49768 h 1583511"/>
                <a:gd name="connsiteX3" fmla="*/ 2743031 w 6790724"/>
                <a:gd name="connsiteY3" fmla="*/ 173552 h 1583511"/>
                <a:gd name="connsiteX4" fmla="*/ 4190831 w 6790724"/>
                <a:gd name="connsiteY4" fmla="*/ 146598 h 1583511"/>
                <a:gd name="connsiteX5" fmla="*/ 5501471 w 6790724"/>
                <a:gd name="connsiteY5" fmla="*/ 4048 h 1583511"/>
                <a:gd name="connsiteX6" fmla="*/ 6598751 w 6790724"/>
                <a:gd name="connsiteY6" fmla="*/ 325750 h 1583511"/>
                <a:gd name="connsiteX7" fmla="*/ 6339671 w 6790724"/>
                <a:gd name="connsiteY7" fmla="*/ 1375648 h 1583511"/>
                <a:gd name="connsiteX8" fmla="*/ 685631 w 6790724"/>
                <a:gd name="connsiteY8" fmla="*/ 1497568 h 1583511"/>
                <a:gd name="connsiteX0" fmla="*/ 650563 w 6755656"/>
                <a:gd name="connsiteY0" fmla="*/ 1497568 h 1583511"/>
                <a:gd name="connsiteX1" fmla="*/ 178123 w 6755656"/>
                <a:gd name="connsiteY1" fmla="*/ 291744 h 1583511"/>
                <a:gd name="connsiteX2" fmla="*/ 1153483 w 6755656"/>
                <a:gd name="connsiteY2" fmla="*/ 138411 h 1583511"/>
                <a:gd name="connsiteX3" fmla="*/ 2707963 w 6755656"/>
                <a:gd name="connsiteY3" fmla="*/ 173552 h 1583511"/>
                <a:gd name="connsiteX4" fmla="*/ 4155763 w 6755656"/>
                <a:gd name="connsiteY4" fmla="*/ 146598 h 1583511"/>
                <a:gd name="connsiteX5" fmla="*/ 5466403 w 6755656"/>
                <a:gd name="connsiteY5" fmla="*/ 4048 h 1583511"/>
                <a:gd name="connsiteX6" fmla="*/ 6563683 w 6755656"/>
                <a:gd name="connsiteY6" fmla="*/ 325750 h 1583511"/>
                <a:gd name="connsiteX7" fmla="*/ 6304603 w 6755656"/>
                <a:gd name="connsiteY7" fmla="*/ 1375648 h 1583511"/>
                <a:gd name="connsiteX8" fmla="*/ 650563 w 6755656"/>
                <a:gd name="connsiteY8" fmla="*/ 1497568 h 1583511"/>
                <a:gd name="connsiteX0" fmla="*/ 650563 w 6755656"/>
                <a:gd name="connsiteY0" fmla="*/ 1497568 h 1583511"/>
                <a:gd name="connsiteX1" fmla="*/ 178123 w 6755656"/>
                <a:gd name="connsiteY1" fmla="*/ 291744 h 1583511"/>
                <a:gd name="connsiteX2" fmla="*/ 1153483 w 6755656"/>
                <a:gd name="connsiteY2" fmla="*/ 138411 h 1583511"/>
                <a:gd name="connsiteX3" fmla="*/ 2707963 w 6755656"/>
                <a:gd name="connsiteY3" fmla="*/ 173552 h 1583511"/>
                <a:gd name="connsiteX4" fmla="*/ 4155763 w 6755656"/>
                <a:gd name="connsiteY4" fmla="*/ 146598 h 1583511"/>
                <a:gd name="connsiteX5" fmla="*/ 5466403 w 6755656"/>
                <a:gd name="connsiteY5" fmla="*/ 4048 h 1583511"/>
                <a:gd name="connsiteX6" fmla="*/ 6563683 w 6755656"/>
                <a:gd name="connsiteY6" fmla="*/ 325750 h 1583511"/>
                <a:gd name="connsiteX7" fmla="*/ 6304603 w 6755656"/>
                <a:gd name="connsiteY7" fmla="*/ 1375648 h 1583511"/>
                <a:gd name="connsiteX8" fmla="*/ 650563 w 6755656"/>
                <a:gd name="connsiteY8" fmla="*/ 1497568 h 1583511"/>
                <a:gd name="connsiteX0" fmla="*/ 650563 w 6699359"/>
                <a:gd name="connsiteY0" fmla="*/ 1387687 h 1473630"/>
                <a:gd name="connsiteX1" fmla="*/ 178123 w 6699359"/>
                <a:gd name="connsiteY1" fmla="*/ 181863 h 1473630"/>
                <a:gd name="connsiteX2" fmla="*/ 1153483 w 6699359"/>
                <a:gd name="connsiteY2" fmla="*/ 28530 h 1473630"/>
                <a:gd name="connsiteX3" fmla="*/ 2707963 w 6699359"/>
                <a:gd name="connsiteY3" fmla="*/ 63671 h 1473630"/>
                <a:gd name="connsiteX4" fmla="*/ 4155763 w 6699359"/>
                <a:gd name="connsiteY4" fmla="*/ 36717 h 1473630"/>
                <a:gd name="connsiteX5" fmla="*/ 5573083 w 6699359"/>
                <a:gd name="connsiteY5" fmla="*/ 91153 h 1473630"/>
                <a:gd name="connsiteX6" fmla="*/ 6563683 w 6699359"/>
                <a:gd name="connsiteY6" fmla="*/ 215869 h 1473630"/>
                <a:gd name="connsiteX7" fmla="*/ 6304603 w 6699359"/>
                <a:gd name="connsiteY7" fmla="*/ 1265767 h 1473630"/>
                <a:gd name="connsiteX8" fmla="*/ 650563 w 6699359"/>
                <a:gd name="connsiteY8" fmla="*/ 1387687 h 1473630"/>
                <a:gd name="connsiteX0" fmla="*/ 650563 w 6699359"/>
                <a:gd name="connsiteY0" fmla="*/ 1387687 h 1473630"/>
                <a:gd name="connsiteX1" fmla="*/ 178123 w 6699359"/>
                <a:gd name="connsiteY1" fmla="*/ 181863 h 1473630"/>
                <a:gd name="connsiteX2" fmla="*/ 1153483 w 6699359"/>
                <a:gd name="connsiteY2" fmla="*/ 28530 h 1473630"/>
                <a:gd name="connsiteX3" fmla="*/ 2707963 w 6699359"/>
                <a:gd name="connsiteY3" fmla="*/ 63671 h 1473630"/>
                <a:gd name="connsiteX4" fmla="*/ 4155763 w 6699359"/>
                <a:gd name="connsiteY4" fmla="*/ 36717 h 1473630"/>
                <a:gd name="connsiteX5" fmla="*/ 5573083 w 6699359"/>
                <a:gd name="connsiteY5" fmla="*/ 91153 h 1473630"/>
                <a:gd name="connsiteX6" fmla="*/ 6563683 w 6699359"/>
                <a:gd name="connsiteY6" fmla="*/ 215869 h 1473630"/>
                <a:gd name="connsiteX7" fmla="*/ 6304603 w 6699359"/>
                <a:gd name="connsiteY7" fmla="*/ 1265767 h 1473630"/>
                <a:gd name="connsiteX8" fmla="*/ 650563 w 6699359"/>
                <a:gd name="connsiteY8" fmla="*/ 1387687 h 1473630"/>
                <a:gd name="connsiteX0" fmla="*/ 650563 w 6699359"/>
                <a:gd name="connsiteY0" fmla="*/ 1387687 h 1473630"/>
                <a:gd name="connsiteX1" fmla="*/ 178123 w 6699359"/>
                <a:gd name="connsiteY1" fmla="*/ 181863 h 1473630"/>
                <a:gd name="connsiteX2" fmla="*/ 1153483 w 6699359"/>
                <a:gd name="connsiteY2" fmla="*/ 28530 h 1473630"/>
                <a:gd name="connsiteX3" fmla="*/ 2707963 w 6699359"/>
                <a:gd name="connsiteY3" fmla="*/ 63671 h 1473630"/>
                <a:gd name="connsiteX4" fmla="*/ 4155763 w 6699359"/>
                <a:gd name="connsiteY4" fmla="*/ 36717 h 1473630"/>
                <a:gd name="connsiteX5" fmla="*/ 6563683 w 6699359"/>
                <a:gd name="connsiteY5" fmla="*/ 215869 h 1473630"/>
                <a:gd name="connsiteX6" fmla="*/ 6304603 w 6699359"/>
                <a:gd name="connsiteY6" fmla="*/ 1265767 h 1473630"/>
                <a:gd name="connsiteX7" fmla="*/ 650563 w 6699359"/>
                <a:gd name="connsiteY7" fmla="*/ 1387687 h 1473630"/>
                <a:gd name="connsiteX0" fmla="*/ 650563 w 6618960"/>
                <a:gd name="connsiteY0" fmla="*/ 1387687 h 1473630"/>
                <a:gd name="connsiteX1" fmla="*/ 178123 w 6618960"/>
                <a:gd name="connsiteY1" fmla="*/ 181863 h 1473630"/>
                <a:gd name="connsiteX2" fmla="*/ 1153483 w 6618960"/>
                <a:gd name="connsiteY2" fmla="*/ 28530 h 1473630"/>
                <a:gd name="connsiteX3" fmla="*/ 2707963 w 6618960"/>
                <a:gd name="connsiteY3" fmla="*/ 63671 h 1473630"/>
                <a:gd name="connsiteX4" fmla="*/ 4155763 w 6618960"/>
                <a:gd name="connsiteY4" fmla="*/ 36717 h 1473630"/>
                <a:gd name="connsiteX5" fmla="*/ 6380803 w 6618960"/>
                <a:gd name="connsiteY5" fmla="*/ 137075 h 1473630"/>
                <a:gd name="connsiteX6" fmla="*/ 6304603 w 6618960"/>
                <a:gd name="connsiteY6" fmla="*/ 1265767 h 1473630"/>
                <a:gd name="connsiteX7" fmla="*/ 650563 w 6618960"/>
                <a:gd name="connsiteY7" fmla="*/ 1387687 h 1473630"/>
                <a:gd name="connsiteX0" fmla="*/ 650563 w 6696616"/>
                <a:gd name="connsiteY0" fmla="*/ 1387687 h 1473630"/>
                <a:gd name="connsiteX1" fmla="*/ 178123 w 6696616"/>
                <a:gd name="connsiteY1" fmla="*/ 181863 h 1473630"/>
                <a:gd name="connsiteX2" fmla="*/ 1153483 w 6696616"/>
                <a:gd name="connsiteY2" fmla="*/ 28530 h 1473630"/>
                <a:gd name="connsiteX3" fmla="*/ 2707963 w 6696616"/>
                <a:gd name="connsiteY3" fmla="*/ 63671 h 1473630"/>
                <a:gd name="connsiteX4" fmla="*/ 4155763 w 6696616"/>
                <a:gd name="connsiteY4" fmla="*/ 66265 h 1473630"/>
                <a:gd name="connsiteX5" fmla="*/ 6380803 w 6696616"/>
                <a:gd name="connsiteY5" fmla="*/ 137075 h 1473630"/>
                <a:gd name="connsiteX6" fmla="*/ 6304603 w 6696616"/>
                <a:gd name="connsiteY6" fmla="*/ 1265767 h 1473630"/>
                <a:gd name="connsiteX7" fmla="*/ 650563 w 6696616"/>
                <a:gd name="connsiteY7" fmla="*/ 1387687 h 1473630"/>
                <a:gd name="connsiteX0" fmla="*/ 650563 w 6696616"/>
                <a:gd name="connsiteY0" fmla="*/ 1387687 h 1473630"/>
                <a:gd name="connsiteX1" fmla="*/ 178123 w 6696616"/>
                <a:gd name="connsiteY1" fmla="*/ 181863 h 1473630"/>
                <a:gd name="connsiteX2" fmla="*/ 1153483 w 6696616"/>
                <a:gd name="connsiteY2" fmla="*/ 28530 h 1473630"/>
                <a:gd name="connsiteX3" fmla="*/ 2707963 w 6696616"/>
                <a:gd name="connsiteY3" fmla="*/ 63671 h 1473630"/>
                <a:gd name="connsiteX4" fmla="*/ 4155763 w 6696616"/>
                <a:gd name="connsiteY4" fmla="*/ 66265 h 1473630"/>
                <a:gd name="connsiteX5" fmla="*/ 6380803 w 6696616"/>
                <a:gd name="connsiteY5" fmla="*/ 137075 h 1473630"/>
                <a:gd name="connsiteX6" fmla="*/ 6304603 w 6696616"/>
                <a:gd name="connsiteY6" fmla="*/ 1265767 h 1473630"/>
                <a:gd name="connsiteX7" fmla="*/ 650563 w 6696616"/>
                <a:gd name="connsiteY7" fmla="*/ 1387687 h 1473630"/>
                <a:gd name="connsiteX0" fmla="*/ 921288 w 6525381"/>
                <a:gd name="connsiteY0" fmla="*/ 1356875 h 1451258"/>
                <a:gd name="connsiteX1" fmla="*/ 6888 w 6525381"/>
                <a:gd name="connsiteY1" fmla="*/ 180599 h 1451258"/>
                <a:gd name="connsiteX2" fmla="*/ 982248 w 6525381"/>
                <a:gd name="connsiteY2" fmla="*/ 27266 h 1451258"/>
                <a:gd name="connsiteX3" fmla="*/ 2536728 w 6525381"/>
                <a:gd name="connsiteY3" fmla="*/ 62407 h 1451258"/>
                <a:gd name="connsiteX4" fmla="*/ 3984528 w 6525381"/>
                <a:gd name="connsiteY4" fmla="*/ 65001 h 1451258"/>
                <a:gd name="connsiteX5" fmla="*/ 6209568 w 6525381"/>
                <a:gd name="connsiteY5" fmla="*/ 135811 h 1451258"/>
                <a:gd name="connsiteX6" fmla="*/ 6133368 w 6525381"/>
                <a:gd name="connsiteY6" fmla="*/ 1264503 h 1451258"/>
                <a:gd name="connsiteX7" fmla="*/ 921288 w 6525381"/>
                <a:gd name="connsiteY7" fmla="*/ 1356875 h 1451258"/>
                <a:gd name="connsiteX0" fmla="*/ 949694 w 6553787"/>
                <a:gd name="connsiteY0" fmla="*/ 1353411 h 1426861"/>
                <a:gd name="connsiteX1" fmla="*/ 4814 w 6553787"/>
                <a:gd name="connsiteY1" fmla="*/ 462764 h 1426861"/>
                <a:gd name="connsiteX2" fmla="*/ 1010654 w 6553787"/>
                <a:gd name="connsiteY2" fmla="*/ 23802 h 1426861"/>
                <a:gd name="connsiteX3" fmla="*/ 2565134 w 6553787"/>
                <a:gd name="connsiteY3" fmla="*/ 58943 h 1426861"/>
                <a:gd name="connsiteX4" fmla="*/ 4012934 w 6553787"/>
                <a:gd name="connsiteY4" fmla="*/ 61537 h 1426861"/>
                <a:gd name="connsiteX5" fmla="*/ 6237974 w 6553787"/>
                <a:gd name="connsiteY5" fmla="*/ 132347 h 1426861"/>
                <a:gd name="connsiteX6" fmla="*/ 6161774 w 6553787"/>
                <a:gd name="connsiteY6" fmla="*/ 1261039 h 1426861"/>
                <a:gd name="connsiteX7" fmla="*/ 949694 w 6553787"/>
                <a:gd name="connsiteY7" fmla="*/ 1353411 h 1426861"/>
                <a:gd name="connsiteX0" fmla="*/ 949694 w 6553787"/>
                <a:gd name="connsiteY0" fmla="*/ 1332123 h 1405573"/>
                <a:gd name="connsiteX1" fmla="*/ 4814 w 6553787"/>
                <a:gd name="connsiteY1" fmla="*/ 441476 h 1405573"/>
                <a:gd name="connsiteX2" fmla="*/ 1010654 w 6553787"/>
                <a:gd name="connsiteY2" fmla="*/ 71459 h 1405573"/>
                <a:gd name="connsiteX3" fmla="*/ 2565134 w 6553787"/>
                <a:gd name="connsiteY3" fmla="*/ 37655 h 1405573"/>
                <a:gd name="connsiteX4" fmla="*/ 4012934 w 6553787"/>
                <a:gd name="connsiteY4" fmla="*/ 40249 h 1405573"/>
                <a:gd name="connsiteX5" fmla="*/ 6237974 w 6553787"/>
                <a:gd name="connsiteY5" fmla="*/ 111059 h 1405573"/>
                <a:gd name="connsiteX6" fmla="*/ 6161774 w 6553787"/>
                <a:gd name="connsiteY6" fmla="*/ 1239751 h 1405573"/>
                <a:gd name="connsiteX7" fmla="*/ 949694 w 6553787"/>
                <a:gd name="connsiteY7" fmla="*/ 1332123 h 1405573"/>
                <a:gd name="connsiteX0" fmla="*/ 949694 w 6485106"/>
                <a:gd name="connsiteY0" fmla="*/ 1304691 h 1378141"/>
                <a:gd name="connsiteX1" fmla="*/ 4814 w 6485106"/>
                <a:gd name="connsiteY1" fmla="*/ 414044 h 1378141"/>
                <a:gd name="connsiteX2" fmla="*/ 1010654 w 6485106"/>
                <a:gd name="connsiteY2" fmla="*/ 44027 h 1378141"/>
                <a:gd name="connsiteX3" fmla="*/ 2565134 w 6485106"/>
                <a:gd name="connsiteY3" fmla="*/ 10223 h 1378141"/>
                <a:gd name="connsiteX4" fmla="*/ 4012934 w 6485106"/>
                <a:gd name="connsiteY4" fmla="*/ 12817 h 1378141"/>
                <a:gd name="connsiteX5" fmla="*/ 6070334 w 6485106"/>
                <a:gd name="connsiteY5" fmla="*/ 123024 h 1378141"/>
                <a:gd name="connsiteX6" fmla="*/ 6161774 w 6485106"/>
                <a:gd name="connsiteY6" fmla="*/ 1212319 h 1378141"/>
                <a:gd name="connsiteX7" fmla="*/ 949694 w 6485106"/>
                <a:gd name="connsiteY7" fmla="*/ 1304691 h 1378141"/>
                <a:gd name="connsiteX0" fmla="*/ 840345 w 6375757"/>
                <a:gd name="connsiteY0" fmla="*/ 1304691 h 1376702"/>
                <a:gd name="connsiteX1" fmla="*/ 17385 w 6375757"/>
                <a:gd name="connsiteY1" fmla="*/ 433742 h 1376702"/>
                <a:gd name="connsiteX2" fmla="*/ 901305 w 6375757"/>
                <a:gd name="connsiteY2" fmla="*/ 44027 h 1376702"/>
                <a:gd name="connsiteX3" fmla="*/ 2455785 w 6375757"/>
                <a:gd name="connsiteY3" fmla="*/ 10223 h 1376702"/>
                <a:gd name="connsiteX4" fmla="*/ 3903585 w 6375757"/>
                <a:gd name="connsiteY4" fmla="*/ 12817 h 1376702"/>
                <a:gd name="connsiteX5" fmla="*/ 5960985 w 6375757"/>
                <a:gd name="connsiteY5" fmla="*/ 123024 h 1376702"/>
                <a:gd name="connsiteX6" fmla="*/ 6052425 w 6375757"/>
                <a:gd name="connsiteY6" fmla="*/ 1212319 h 1376702"/>
                <a:gd name="connsiteX7" fmla="*/ 840345 w 6375757"/>
                <a:gd name="connsiteY7" fmla="*/ 1304691 h 1376702"/>
                <a:gd name="connsiteX0" fmla="*/ 900294 w 6435706"/>
                <a:gd name="connsiteY0" fmla="*/ 1304691 h 1376702"/>
                <a:gd name="connsiteX1" fmla="*/ 77334 w 6435706"/>
                <a:gd name="connsiteY1" fmla="*/ 433742 h 1376702"/>
                <a:gd name="connsiteX2" fmla="*/ 961254 w 6435706"/>
                <a:gd name="connsiteY2" fmla="*/ 44027 h 1376702"/>
                <a:gd name="connsiteX3" fmla="*/ 2515734 w 6435706"/>
                <a:gd name="connsiteY3" fmla="*/ 10223 h 1376702"/>
                <a:gd name="connsiteX4" fmla="*/ 3963534 w 6435706"/>
                <a:gd name="connsiteY4" fmla="*/ 12817 h 1376702"/>
                <a:gd name="connsiteX5" fmla="*/ 6020934 w 6435706"/>
                <a:gd name="connsiteY5" fmla="*/ 123024 h 1376702"/>
                <a:gd name="connsiteX6" fmla="*/ 6112374 w 6435706"/>
                <a:gd name="connsiteY6" fmla="*/ 1212319 h 1376702"/>
                <a:gd name="connsiteX7" fmla="*/ 900294 w 6435706"/>
                <a:gd name="connsiteY7" fmla="*/ 1304691 h 1376702"/>
                <a:gd name="connsiteX0" fmla="*/ 1145520 w 6360892"/>
                <a:gd name="connsiteY0" fmla="*/ 1363787 h 1419981"/>
                <a:gd name="connsiteX1" fmla="*/ 2520 w 6360892"/>
                <a:gd name="connsiteY1" fmla="*/ 433742 h 1419981"/>
                <a:gd name="connsiteX2" fmla="*/ 886440 w 6360892"/>
                <a:gd name="connsiteY2" fmla="*/ 44027 h 1419981"/>
                <a:gd name="connsiteX3" fmla="*/ 2440920 w 6360892"/>
                <a:gd name="connsiteY3" fmla="*/ 10223 h 1419981"/>
                <a:gd name="connsiteX4" fmla="*/ 3888720 w 6360892"/>
                <a:gd name="connsiteY4" fmla="*/ 12817 h 1419981"/>
                <a:gd name="connsiteX5" fmla="*/ 5946120 w 6360892"/>
                <a:gd name="connsiteY5" fmla="*/ 123024 h 1419981"/>
                <a:gd name="connsiteX6" fmla="*/ 6037560 w 6360892"/>
                <a:gd name="connsiteY6" fmla="*/ 1212319 h 1419981"/>
                <a:gd name="connsiteX7" fmla="*/ 1145520 w 6360892"/>
                <a:gd name="connsiteY7" fmla="*/ 1363787 h 1419981"/>
                <a:gd name="connsiteX0" fmla="*/ 1182360 w 6397732"/>
                <a:gd name="connsiteY0" fmla="*/ 1363787 h 1419981"/>
                <a:gd name="connsiteX1" fmla="*/ 39360 w 6397732"/>
                <a:gd name="connsiteY1" fmla="*/ 433742 h 1419981"/>
                <a:gd name="connsiteX2" fmla="*/ 324959 w 6397732"/>
                <a:gd name="connsiteY2" fmla="*/ 151506 h 1419981"/>
                <a:gd name="connsiteX3" fmla="*/ 923280 w 6397732"/>
                <a:gd name="connsiteY3" fmla="*/ 44027 h 1419981"/>
                <a:gd name="connsiteX4" fmla="*/ 2477760 w 6397732"/>
                <a:gd name="connsiteY4" fmla="*/ 10223 h 1419981"/>
                <a:gd name="connsiteX5" fmla="*/ 3925560 w 6397732"/>
                <a:gd name="connsiteY5" fmla="*/ 12817 h 1419981"/>
                <a:gd name="connsiteX6" fmla="*/ 5982960 w 6397732"/>
                <a:gd name="connsiteY6" fmla="*/ 123024 h 1419981"/>
                <a:gd name="connsiteX7" fmla="*/ 6074400 w 6397732"/>
                <a:gd name="connsiteY7" fmla="*/ 1212319 h 1419981"/>
                <a:gd name="connsiteX8" fmla="*/ 1182360 w 6397732"/>
                <a:gd name="connsiteY8" fmla="*/ 1363787 h 1419981"/>
                <a:gd name="connsiteX0" fmla="*/ 1182360 w 6397732"/>
                <a:gd name="connsiteY0" fmla="*/ 1363787 h 1400462"/>
                <a:gd name="connsiteX1" fmla="*/ 39360 w 6397732"/>
                <a:gd name="connsiteY1" fmla="*/ 699672 h 1400462"/>
                <a:gd name="connsiteX2" fmla="*/ 324959 w 6397732"/>
                <a:gd name="connsiteY2" fmla="*/ 151506 h 1400462"/>
                <a:gd name="connsiteX3" fmla="*/ 923280 w 6397732"/>
                <a:gd name="connsiteY3" fmla="*/ 44027 h 1400462"/>
                <a:gd name="connsiteX4" fmla="*/ 2477760 w 6397732"/>
                <a:gd name="connsiteY4" fmla="*/ 10223 h 1400462"/>
                <a:gd name="connsiteX5" fmla="*/ 3925560 w 6397732"/>
                <a:gd name="connsiteY5" fmla="*/ 12817 h 1400462"/>
                <a:gd name="connsiteX6" fmla="*/ 5982960 w 6397732"/>
                <a:gd name="connsiteY6" fmla="*/ 123024 h 1400462"/>
                <a:gd name="connsiteX7" fmla="*/ 6074400 w 6397732"/>
                <a:gd name="connsiteY7" fmla="*/ 1212319 h 1400462"/>
                <a:gd name="connsiteX8" fmla="*/ 1182360 w 6397732"/>
                <a:gd name="connsiteY8" fmla="*/ 1363787 h 1400462"/>
                <a:gd name="connsiteX0" fmla="*/ 1144872 w 6360244"/>
                <a:gd name="connsiteY0" fmla="*/ 1363787 h 1400462"/>
                <a:gd name="connsiteX1" fmla="*/ 1872 w 6360244"/>
                <a:gd name="connsiteY1" fmla="*/ 699672 h 1400462"/>
                <a:gd name="connsiteX2" fmla="*/ 287471 w 6360244"/>
                <a:gd name="connsiteY2" fmla="*/ 151506 h 1400462"/>
                <a:gd name="connsiteX3" fmla="*/ 885792 w 6360244"/>
                <a:gd name="connsiteY3" fmla="*/ 44027 h 1400462"/>
                <a:gd name="connsiteX4" fmla="*/ 2440272 w 6360244"/>
                <a:gd name="connsiteY4" fmla="*/ 10223 h 1400462"/>
                <a:gd name="connsiteX5" fmla="*/ 3888072 w 6360244"/>
                <a:gd name="connsiteY5" fmla="*/ 12817 h 1400462"/>
                <a:gd name="connsiteX6" fmla="*/ 5945472 w 6360244"/>
                <a:gd name="connsiteY6" fmla="*/ 123024 h 1400462"/>
                <a:gd name="connsiteX7" fmla="*/ 6036912 w 6360244"/>
                <a:gd name="connsiteY7" fmla="*/ 1212319 h 1400462"/>
                <a:gd name="connsiteX8" fmla="*/ 1144872 w 6360244"/>
                <a:gd name="connsiteY8" fmla="*/ 1363787 h 1400462"/>
                <a:gd name="connsiteX0" fmla="*/ 1145295 w 6360667"/>
                <a:gd name="connsiteY0" fmla="*/ 1363787 h 1400462"/>
                <a:gd name="connsiteX1" fmla="*/ 2295 w 6360667"/>
                <a:gd name="connsiteY1" fmla="*/ 699672 h 1400462"/>
                <a:gd name="connsiteX2" fmla="*/ 287894 w 6360667"/>
                <a:gd name="connsiteY2" fmla="*/ 151506 h 1400462"/>
                <a:gd name="connsiteX3" fmla="*/ 886215 w 6360667"/>
                <a:gd name="connsiteY3" fmla="*/ 44027 h 1400462"/>
                <a:gd name="connsiteX4" fmla="*/ 2440695 w 6360667"/>
                <a:gd name="connsiteY4" fmla="*/ 10223 h 1400462"/>
                <a:gd name="connsiteX5" fmla="*/ 3888495 w 6360667"/>
                <a:gd name="connsiteY5" fmla="*/ 12817 h 1400462"/>
                <a:gd name="connsiteX6" fmla="*/ 5945895 w 6360667"/>
                <a:gd name="connsiteY6" fmla="*/ 123024 h 1400462"/>
                <a:gd name="connsiteX7" fmla="*/ 6037335 w 6360667"/>
                <a:gd name="connsiteY7" fmla="*/ 1212319 h 1400462"/>
                <a:gd name="connsiteX8" fmla="*/ 1145295 w 6360667"/>
                <a:gd name="connsiteY8" fmla="*/ 1363787 h 1400462"/>
                <a:gd name="connsiteX0" fmla="*/ 1344497 w 6407469"/>
                <a:gd name="connsiteY0" fmla="*/ 1353938 h 1392730"/>
                <a:gd name="connsiteX1" fmla="*/ 49097 w 6407469"/>
                <a:gd name="connsiteY1" fmla="*/ 699672 h 1392730"/>
                <a:gd name="connsiteX2" fmla="*/ 334696 w 6407469"/>
                <a:gd name="connsiteY2" fmla="*/ 151506 h 1392730"/>
                <a:gd name="connsiteX3" fmla="*/ 933017 w 6407469"/>
                <a:gd name="connsiteY3" fmla="*/ 44027 h 1392730"/>
                <a:gd name="connsiteX4" fmla="*/ 2487497 w 6407469"/>
                <a:gd name="connsiteY4" fmla="*/ 10223 h 1392730"/>
                <a:gd name="connsiteX5" fmla="*/ 3935297 w 6407469"/>
                <a:gd name="connsiteY5" fmla="*/ 12817 h 1392730"/>
                <a:gd name="connsiteX6" fmla="*/ 5992697 w 6407469"/>
                <a:gd name="connsiteY6" fmla="*/ 123024 h 1392730"/>
                <a:gd name="connsiteX7" fmla="*/ 6084137 w 6407469"/>
                <a:gd name="connsiteY7" fmla="*/ 1212319 h 1392730"/>
                <a:gd name="connsiteX8" fmla="*/ 1344497 w 6407469"/>
                <a:gd name="connsiteY8" fmla="*/ 1353938 h 1392730"/>
                <a:gd name="connsiteX0" fmla="*/ 1387313 w 6450285"/>
                <a:gd name="connsiteY0" fmla="*/ 1353938 h 1392730"/>
                <a:gd name="connsiteX1" fmla="*/ 91913 w 6450285"/>
                <a:gd name="connsiteY1" fmla="*/ 699672 h 1392730"/>
                <a:gd name="connsiteX2" fmla="*/ 202252 w 6450285"/>
                <a:gd name="connsiteY2" fmla="*/ 87485 h 1392730"/>
                <a:gd name="connsiteX3" fmla="*/ 975833 w 6450285"/>
                <a:gd name="connsiteY3" fmla="*/ 44027 h 1392730"/>
                <a:gd name="connsiteX4" fmla="*/ 2530313 w 6450285"/>
                <a:gd name="connsiteY4" fmla="*/ 10223 h 1392730"/>
                <a:gd name="connsiteX5" fmla="*/ 3978113 w 6450285"/>
                <a:gd name="connsiteY5" fmla="*/ 12817 h 1392730"/>
                <a:gd name="connsiteX6" fmla="*/ 6035513 w 6450285"/>
                <a:gd name="connsiteY6" fmla="*/ 123024 h 1392730"/>
                <a:gd name="connsiteX7" fmla="*/ 6126953 w 6450285"/>
                <a:gd name="connsiteY7" fmla="*/ 1212319 h 1392730"/>
                <a:gd name="connsiteX8" fmla="*/ 1387313 w 6450285"/>
                <a:gd name="connsiteY8" fmla="*/ 1353938 h 1392730"/>
                <a:gd name="connsiteX0" fmla="*/ 1387313 w 6450285"/>
                <a:gd name="connsiteY0" fmla="*/ 1353938 h 1392730"/>
                <a:gd name="connsiteX1" fmla="*/ 91913 w 6450285"/>
                <a:gd name="connsiteY1" fmla="*/ 699672 h 1392730"/>
                <a:gd name="connsiteX2" fmla="*/ 202252 w 6450285"/>
                <a:gd name="connsiteY2" fmla="*/ 87485 h 1392730"/>
                <a:gd name="connsiteX3" fmla="*/ 975833 w 6450285"/>
                <a:gd name="connsiteY3" fmla="*/ 44027 h 1392730"/>
                <a:gd name="connsiteX4" fmla="*/ 2530313 w 6450285"/>
                <a:gd name="connsiteY4" fmla="*/ 10223 h 1392730"/>
                <a:gd name="connsiteX5" fmla="*/ 3978113 w 6450285"/>
                <a:gd name="connsiteY5" fmla="*/ 12817 h 1392730"/>
                <a:gd name="connsiteX6" fmla="*/ 6035513 w 6450285"/>
                <a:gd name="connsiteY6" fmla="*/ 123024 h 1392730"/>
                <a:gd name="connsiteX7" fmla="*/ 6126953 w 6450285"/>
                <a:gd name="connsiteY7" fmla="*/ 1212319 h 1392730"/>
                <a:gd name="connsiteX8" fmla="*/ 1387313 w 6450285"/>
                <a:gd name="connsiteY8" fmla="*/ 1353938 h 1392730"/>
                <a:gd name="connsiteX0" fmla="*/ 1404256 w 6467228"/>
                <a:gd name="connsiteY0" fmla="*/ 1353938 h 1392730"/>
                <a:gd name="connsiteX1" fmla="*/ 108856 w 6467228"/>
                <a:gd name="connsiteY1" fmla="*/ 699672 h 1392730"/>
                <a:gd name="connsiteX2" fmla="*/ 219195 w 6467228"/>
                <a:gd name="connsiteY2" fmla="*/ 87485 h 1392730"/>
                <a:gd name="connsiteX3" fmla="*/ 992776 w 6467228"/>
                <a:gd name="connsiteY3" fmla="*/ 44027 h 1392730"/>
                <a:gd name="connsiteX4" fmla="*/ 2547256 w 6467228"/>
                <a:gd name="connsiteY4" fmla="*/ 10223 h 1392730"/>
                <a:gd name="connsiteX5" fmla="*/ 3995056 w 6467228"/>
                <a:gd name="connsiteY5" fmla="*/ 12817 h 1392730"/>
                <a:gd name="connsiteX6" fmla="*/ 6052456 w 6467228"/>
                <a:gd name="connsiteY6" fmla="*/ 123024 h 1392730"/>
                <a:gd name="connsiteX7" fmla="*/ 6143896 w 6467228"/>
                <a:gd name="connsiteY7" fmla="*/ 1212319 h 1392730"/>
                <a:gd name="connsiteX8" fmla="*/ 1404256 w 6467228"/>
                <a:gd name="connsiteY8" fmla="*/ 1353938 h 1392730"/>
                <a:gd name="connsiteX0" fmla="*/ 1466718 w 6529690"/>
                <a:gd name="connsiteY0" fmla="*/ 1353938 h 1392730"/>
                <a:gd name="connsiteX1" fmla="*/ 171318 w 6529690"/>
                <a:gd name="connsiteY1" fmla="*/ 699672 h 1392730"/>
                <a:gd name="connsiteX2" fmla="*/ 281657 w 6529690"/>
                <a:gd name="connsiteY2" fmla="*/ 87485 h 1392730"/>
                <a:gd name="connsiteX3" fmla="*/ 1055238 w 6529690"/>
                <a:gd name="connsiteY3" fmla="*/ 44027 h 1392730"/>
                <a:gd name="connsiteX4" fmla="*/ 2609718 w 6529690"/>
                <a:gd name="connsiteY4" fmla="*/ 10223 h 1392730"/>
                <a:gd name="connsiteX5" fmla="*/ 4057518 w 6529690"/>
                <a:gd name="connsiteY5" fmla="*/ 12817 h 1392730"/>
                <a:gd name="connsiteX6" fmla="*/ 6114918 w 6529690"/>
                <a:gd name="connsiteY6" fmla="*/ 123024 h 1392730"/>
                <a:gd name="connsiteX7" fmla="*/ 6206358 w 6529690"/>
                <a:gd name="connsiteY7" fmla="*/ 1212319 h 1392730"/>
                <a:gd name="connsiteX8" fmla="*/ 1466718 w 6529690"/>
                <a:gd name="connsiteY8" fmla="*/ 1353938 h 1392730"/>
                <a:gd name="connsiteX0" fmla="*/ 1488639 w 6551611"/>
                <a:gd name="connsiteY0" fmla="*/ 1353938 h 1392730"/>
                <a:gd name="connsiteX1" fmla="*/ 193239 w 6551611"/>
                <a:gd name="connsiteY1" fmla="*/ 699672 h 1392730"/>
                <a:gd name="connsiteX2" fmla="*/ 265478 w 6551611"/>
                <a:gd name="connsiteY2" fmla="*/ 200751 h 1392730"/>
                <a:gd name="connsiteX3" fmla="*/ 1077159 w 6551611"/>
                <a:gd name="connsiteY3" fmla="*/ 44027 h 1392730"/>
                <a:gd name="connsiteX4" fmla="*/ 2631639 w 6551611"/>
                <a:gd name="connsiteY4" fmla="*/ 10223 h 1392730"/>
                <a:gd name="connsiteX5" fmla="*/ 4079439 w 6551611"/>
                <a:gd name="connsiteY5" fmla="*/ 12817 h 1392730"/>
                <a:gd name="connsiteX6" fmla="*/ 6136839 w 6551611"/>
                <a:gd name="connsiteY6" fmla="*/ 123024 h 1392730"/>
                <a:gd name="connsiteX7" fmla="*/ 6228279 w 6551611"/>
                <a:gd name="connsiteY7" fmla="*/ 1212319 h 1392730"/>
                <a:gd name="connsiteX8" fmla="*/ 1488639 w 6551611"/>
                <a:gd name="connsiteY8" fmla="*/ 1353938 h 1392730"/>
                <a:gd name="connsiteX0" fmla="*/ 1420557 w 6483529"/>
                <a:gd name="connsiteY0" fmla="*/ 1353938 h 1392730"/>
                <a:gd name="connsiteX1" fmla="*/ 125157 w 6483529"/>
                <a:gd name="connsiteY1" fmla="*/ 699672 h 1392730"/>
                <a:gd name="connsiteX2" fmla="*/ 197396 w 6483529"/>
                <a:gd name="connsiteY2" fmla="*/ 200751 h 1392730"/>
                <a:gd name="connsiteX3" fmla="*/ 1009077 w 6483529"/>
                <a:gd name="connsiteY3" fmla="*/ 44027 h 1392730"/>
                <a:gd name="connsiteX4" fmla="*/ 2563557 w 6483529"/>
                <a:gd name="connsiteY4" fmla="*/ 10223 h 1392730"/>
                <a:gd name="connsiteX5" fmla="*/ 4011357 w 6483529"/>
                <a:gd name="connsiteY5" fmla="*/ 12817 h 1392730"/>
                <a:gd name="connsiteX6" fmla="*/ 6068757 w 6483529"/>
                <a:gd name="connsiteY6" fmla="*/ 123024 h 1392730"/>
                <a:gd name="connsiteX7" fmla="*/ 6160197 w 6483529"/>
                <a:gd name="connsiteY7" fmla="*/ 1212319 h 1392730"/>
                <a:gd name="connsiteX8" fmla="*/ 1420557 w 6483529"/>
                <a:gd name="connsiteY8" fmla="*/ 1353938 h 1392730"/>
                <a:gd name="connsiteX0" fmla="*/ 1412267 w 6475239"/>
                <a:gd name="connsiteY0" fmla="*/ 1353938 h 1388738"/>
                <a:gd name="connsiteX1" fmla="*/ 101627 w 6475239"/>
                <a:gd name="connsiteY1" fmla="*/ 753843 h 1388738"/>
                <a:gd name="connsiteX2" fmla="*/ 189106 w 6475239"/>
                <a:gd name="connsiteY2" fmla="*/ 200751 h 1388738"/>
                <a:gd name="connsiteX3" fmla="*/ 1000787 w 6475239"/>
                <a:gd name="connsiteY3" fmla="*/ 44027 h 1388738"/>
                <a:gd name="connsiteX4" fmla="*/ 2555267 w 6475239"/>
                <a:gd name="connsiteY4" fmla="*/ 10223 h 1388738"/>
                <a:gd name="connsiteX5" fmla="*/ 4003067 w 6475239"/>
                <a:gd name="connsiteY5" fmla="*/ 12817 h 1388738"/>
                <a:gd name="connsiteX6" fmla="*/ 6060467 w 6475239"/>
                <a:gd name="connsiteY6" fmla="*/ 123024 h 1388738"/>
                <a:gd name="connsiteX7" fmla="*/ 6151907 w 6475239"/>
                <a:gd name="connsiteY7" fmla="*/ 1212319 h 1388738"/>
                <a:gd name="connsiteX8" fmla="*/ 1412267 w 6475239"/>
                <a:gd name="connsiteY8" fmla="*/ 1353938 h 1388738"/>
                <a:gd name="connsiteX0" fmla="*/ 1398780 w 6461752"/>
                <a:gd name="connsiteY0" fmla="*/ 1353938 h 1388738"/>
                <a:gd name="connsiteX1" fmla="*/ 88140 w 6461752"/>
                <a:gd name="connsiteY1" fmla="*/ 753843 h 1388738"/>
                <a:gd name="connsiteX2" fmla="*/ 175619 w 6461752"/>
                <a:gd name="connsiteY2" fmla="*/ 200751 h 1388738"/>
                <a:gd name="connsiteX3" fmla="*/ 987300 w 6461752"/>
                <a:gd name="connsiteY3" fmla="*/ 44027 h 1388738"/>
                <a:gd name="connsiteX4" fmla="*/ 2541780 w 6461752"/>
                <a:gd name="connsiteY4" fmla="*/ 10223 h 1388738"/>
                <a:gd name="connsiteX5" fmla="*/ 3989580 w 6461752"/>
                <a:gd name="connsiteY5" fmla="*/ 12817 h 1388738"/>
                <a:gd name="connsiteX6" fmla="*/ 6046980 w 6461752"/>
                <a:gd name="connsiteY6" fmla="*/ 123024 h 1388738"/>
                <a:gd name="connsiteX7" fmla="*/ 6138420 w 6461752"/>
                <a:gd name="connsiteY7" fmla="*/ 1212319 h 1388738"/>
                <a:gd name="connsiteX8" fmla="*/ 1398780 w 6461752"/>
                <a:gd name="connsiteY8" fmla="*/ 1353938 h 1388738"/>
                <a:gd name="connsiteX0" fmla="*/ 1394171 w 6457143"/>
                <a:gd name="connsiteY0" fmla="*/ 1353938 h 1388738"/>
                <a:gd name="connsiteX1" fmla="*/ 83531 w 6457143"/>
                <a:gd name="connsiteY1" fmla="*/ 753843 h 1388738"/>
                <a:gd name="connsiteX2" fmla="*/ 171010 w 6457143"/>
                <a:gd name="connsiteY2" fmla="*/ 200751 h 1388738"/>
                <a:gd name="connsiteX3" fmla="*/ 868391 w 6457143"/>
                <a:gd name="connsiteY3" fmla="*/ 19404 h 1388738"/>
                <a:gd name="connsiteX4" fmla="*/ 2537171 w 6457143"/>
                <a:gd name="connsiteY4" fmla="*/ 10223 h 1388738"/>
                <a:gd name="connsiteX5" fmla="*/ 3984971 w 6457143"/>
                <a:gd name="connsiteY5" fmla="*/ 12817 h 1388738"/>
                <a:gd name="connsiteX6" fmla="*/ 6042371 w 6457143"/>
                <a:gd name="connsiteY6" fmla="*/ 123024 h 1388738"/>
                <a:gd name="connsiteX7" fmla="*/ 6133811 w 6457143"/>
                <a:gd name="connsiteY7" fmla="*/ 1212319 h 1388738"/>
                <a:gd name="connsiteX8" fmla="*/ 1394171 w 6457143"/>
                <a:gd name="connsiteY8" fmla="*/ 1353938 h 1388738"/>
                <a:gd name="connsiteX0" fmla="*/ 1394171 w 6457143"/>
                <a:gd name="connsiteY0" fmla="*/ 1356050 h 1390850"/>
                <a:gd name="connsiteX1" fmla="*/ 83531 w 6457143"/>
                <a:gd name="connsiteY1" fmla="*/ 755955 h 1390850"/>
                <a:gd name="connsiteX2" fmla="*/ 171010 w 6457143"/>
                <a:gd name="connsiteY2" fmla="*/ 202863 h 1390850"/>
                <a:gd name="connsiteX3" fmla="*/ 868391 w 6457143"/>
                <a:gd name="connsiteY3" fmla="*/ 21516 h 1390850"/>
                <a:gd name="connsiteX4" fmla="*/ 3984971 w 6457143"/>
                <a:gd name="connsiteY4" fmla="*/ 14929 h 1390850"/>
                <a:gd name="connsiteX5" fmla="*/ 6042371 w 6457143"/>
                <a:gd name="connsiteY5" fmla="*/ 125136 h 1390850"/>
                <a:gd name="connsiteX6" fmla="*/ 6133811 w 6457143"/>
                <a:gd name="connsiteY6" fmla="*/ 1214431 h 1390850"/>
                <a:gd name="connsiteX7" fmla="*/ 1394171 w 6457143"/>
                <a:gd name="connsiteY7" fmla="*/ 1356050 h 1390850"/>
                <a:gd name="connsiteX0" fmla="*/ 1405743 w 6468715"/>
                <a:gd name="connsiteY0" fmla="*/ 1356050 h 1390850"/>
                <a:gd name="connsiteX1" fmla="*/ 95103 w 6468715"/>
                <a:gd name="connsiteY1" fmla="*/ 755955 h 1390850"/>
                <a:gd name="connsiteX2" fmla="*/ 182582 w 6468715"/>
                <a:gd name="connsiteY2" fmla="*/ 202863 h 1390850"/>
                <a:gd name="connsiteX3" fmla="*/ 879963 w 6468715"/>
                <a:gd name="connsiteY3" fmla="*/ 21516 h 1390850"/>
                <a:gd name="connsiteX4" fmla="*/ 3996543 w 6468715"/>
                <a:gd name="connsiteY4" fmla="*/ 14929 h 1390850"/>
                <a:gd name="connsiteX5" fmla="*/ 6053943 w 6468715"/>
                <a:gd name="connsiteY5" fmla="*/ 125136 h 1390850"/>
                <a:gd name="connsiteX6" fmla="*/ 6145383 w 6468715"/>
                <a:gd name="connsiteY6" fmla="*/ 1214431 h 1390850"/>
                <a:gd name="connsiteX7" fmla="*/ 1405743 w 6468715"/>
                <a:gd name="connsiteY7" fmla="*/ 1356050 h 1390850"/>
                <a:gd name="connsiteX0" fmla="*/ 1405743 w 6468715"/>
                <a:gd name="connsiteY0" fmla="*/ 1356050 h 1390850"/>
                <a:gd name="connsiteX1" fmla="*/ 95103 w 6468715"/>
                <a:gd name="connsiteY1" fmla="*/ 755955 h 1390850"/>
                <a:gd name="connsiteX2" fmla="*/ 182582 w 6468715"/>
                <a:gd name="connsiteY2" fmla="*/ 202863 h 1390850"/>
                <a:gd name="connsiteX3" fmla="*/ 879963 w 6468715"/>
                <a:gd name="connsiteY3" fmla="*/ 21516 h 1390850"/>
                <a:gd name="connsiteX4" fmla="*/ 3996543 w 6468715"/>
                <a:gd name="connsiteY4" fmla="*/ 14929 h 1390850"/>
                <a:gd name="connsiteX5" fmla="*/ 6053943 w 6468715"/>
                <a:gd name="connsiteY5" fmla="*/ 125136 h 1390850"/>
                <a:gd name="connsiteX6" fmla="*/ 6145383 w 6468715"/>
                <a:gd name="connsiteY6" fmla="*/ 1214431 h 1390850"/>
                <a:gd name="connsiteX7" fmla="*/ 1405743 w 6468715"/>
                <a:gd name="connsiteY7" fmla="*/ 1356050 h 1390850"/>
                <a:gd name="connsiteX0" fmla="*/ 1405743 w 6468715"/>
                <a:gd name="connsiteY0" fmla="*/ 1356050 h 1390850"/>
                <a:gd name="connsiteX1" fmla="*/ 95103 w 6468715"/>
                <a:gd name="connsiteY1" fmla="*/ 755955 h 1390850"/>
                <a:gd name="connsiteX2" fmla="*/ 182582 w 6468715"/>
                <a:gd name="connsiteY2" fmla="*/ 202863 h 1390850"/>
                <a:gd name="connsiteX3" fmla="*/ 879963 w 6468715"/>
                <a:gd name="connsiteY3" fmla="*/ 21516 h 1390850"/>
                <a:gd name="connsiteX4" fmla="*/ 3996543 w 6468715"/>
                <a:gd name="connsiteY4" fmla="*/ 14929 h 1390850"/>
                <a:gd name="connsiteX5" fmla="*/ 6053943 w 6468715"/>
                <a:gd name="connsiteY5" fmla="*/ 125136 h 1390850"/>
                <a:gd name="connsiteX6" fmla="*/ 6145383 w 6468715"/>
                <a:gd name="connsiteY6" fmla="*/ 1214431 h 1390850"/>
                <a:gd name="connsiteX7" fmla="*/ 1405743 w 6468715"/>
                <a:gd name="connsiteY7" fmla="*/ 1356050 h 1390850"/>
                <a:gd name="connsiteX0" fmla="*/ 1405743 w 6468715"/>
                <a:gd name="connsiteY0" fmla="*/ 1359922 h 1394722"/>
                <a:gd name="connsiteX1" fmla="*/ 95103 w 6468715"/>
                <a:gd name="connsiteY1" fmla="*/ 759827 h 1394722"/>
                <a:gd name="connsiteX2" fmla="*/ 182582 w 6468715"/>
                <a:gd name="connsiteY2" fmla="*/ 206735 h 1394722"/>
                <a:gd name="connsiteX3" fmla="*/ 879963 w 6468715"/>
                <a:gd name="connsiteY3" fmla="*/ 25388 h 1394722"/>
                <a:gd name="connsiteX4" fmla="*/ 3996543 w 6468715"/>
                <a:gd name="connsiteY4" fmla="*/ 18801 h 1394722"/>
                <a:gd name="connsiteX5" fmla="*/ 6053943 w 6468715"/>
                <a:gd name="connsiteY5" fmla="*/ 129008 h 1394722"/>
                <a:gd name="connsiteX6" fmla="*/ 6145383 w 6468715"/>
                <a:gd name="connsiteY6" fmla="*/ 1218303 h 1394722"/>
                <a:gd name="connsiteX7" fmla="*/ 1405743 w 6468715"/>
                <a:gd name="connsiteY7" fmla="*/ 1359922 h 1394722"/>
                <a:gd name="connsiteX0" fmla="*/ 1350802 w 6413774"/>
                <a:gd name="connsiteY0" fmla="*/ 1359922 h 1394722"/>
                <a:gd name="connsiteX1" fmla="*/ 397652 w 6413774"/>
                <a:gd name="connsiteY1" fmla="*/ 1137007 h 1394722"/>
                <a:gd name="connsiteX2" fmla="*/ 40162 w 6413774"/>
                <a:gd name="connsiteY2" fmla="*/ 759827 h 1394722"/>
                <a:gd name="connsiteX3" fmla="*/ 127641 w 6413774"/>
                <a:gd name="connsiteY3" fmla="*/ 206735 h 1394722"/>
                <a:gd name="connsiteX4" fmla="*/ 825022 w 6413774"/>
                <a:gd name="connsiteY4" fmla="*/ 25388 h 1394722"/>
                <a:gd name="connsiteX5" fmla="*/ 3941602 w 6413774"/>
                <a:gd name="connsiteY5" fmla="*/ 18801 h 1394722"/>
                <a:gd name="connsiteX6" fmla="*/ 5999002 w 6413774"/>
                <a:gd name="connsiteY6" fmla="*/ 129008 h 1394722"/>
                <a:gd name="connsiteX7" fmla="*/ 6090442 w 6413774"/>
                <a:gd name="connsiteY7" fmla="*/ 1218303 h 1394722"/>
                <a:gd name="connsiteX8" fmla="*/ 1350802 w 6413774"/>
                <a:gd name="connsiteY8" fmla="*/ 1359922 h 1394722"/>
                <a:gd name="connsiteX0" fmla="*/ 1347421 w 6410393"/>
                <a:gd name="connsiteY0" fmla="*/ 1359922 h 1361478"/>
                <a:gd name="connsiteX1" fmla="*/ 127735 w 6410393"/>
                <a:gd name="connsiteY1" fmla="*/ 1216908 h 1361478"/>
                <a:gd name="connsiteX2" fmla="*/ 36781 w 6410393"/>
                <a:gd name="connsiteY2" fmla="*/ 759827 h 1361478"/>
                <a:gd name="connsiteX3" fmla="*/ 124260 w 6410393"/>
                <a:gd name="connsiteY3" fmla="*/ 206735 h 1361478"/>
                <a:gd name="connsiteX4" fmla="*/ 821641 w 6410393"/>
                <a:gd name="connsiteY4" fmla="*/ 25388 h 1361478"/>
                <a:gd name="connsiteX5" fmla="*/ 3938221 w 6410393"/>
                <a:gd name="connsiteY5" fmla="*/ 18801 h 1361478"/>
                <a:gd name="connsiteX6" fmla="*/ 5995621 w 6410393"/>
                <a:gd name="connsiteY6" fmla="*/ 129008 h 1361478"/>
                <a:gd name="connsiteX7" fmla="*/ 6087061 w 6410393"/>
                <a:gd name="connsiteY7" fmla="*/ 1218303 h 1361478"/>
                <a:gd name="connsiteX8" fmla="*/ 1347421 w 6410393"/>
                <a:gd name="connsiteY8" fmla="*/ 1359922 h 1361478"/>
                <a:gd name="connsiteX0" fmla="*/ 1462947 w 6525919"/>
                <a:gd name="connsiteY0" fmla="*/ 1359922 h 1361478"/>
                <a:gd name="connsiteX1" fmla="*/ 243261 w 6525919"/>
                <a:gd name="connsiteY1" fmla="*/ 1216908 h 1361478"/>
                <a:gd name="connsiteX2" fmla="*/ 2 w 6525919"/>
                <a:gd name="connsiteY2" fmla="*/ 759827 h 1361478"/>
                <a:gd name="connsiteX3" fmla="*/ 239786 w 6525919"/>
                <a:gd name="connsiteY3" fmla="*/ 206735 h 1361478"/>
                <a:gd name="connsiteX4" fmla="*/ 937167 w 6525919"/>
                <a:gd name="connsiteY4" fmla="*/ 25388 h 1361478"/>
                <a:gd name="connsiteX5" fmla="*/ 4053747 w 6525919"/>
                <a:gd name="connsiteY5" fmla="*/ 18801 h 1361478"/>
                <a:gd name="connsiteX6" fmla="*/ 6111147 w 6525919"/>
                <a:gd name="connsiteY6" fmla="*/ 129008 h 1361478"/>
                <a:gd name="connsiteX7" fmla="*/ 6202587 w 6525919"/>
                <a:gd name="connsiteY7" fmla="*/ 1218303 h 1361478"/>
                <a:gd name="connsiteX8" fmla="*/ 1462947 w 6525919"/>
                <a:gd name="connsiteY8" fmla="*/ 1359922 h 1361478"/>
                <a:gd name="connsiteX0" fmla="*/ 1465613 w 6528585"/>
                <a:gd name="connsiteY0" fmla="*/ 1356854 h 1358410"/>
                <a:gd name="connsiteX1" fmla="*/ 245927 w 6528585"/>
                <a:gd name="connsiteY1" fmla="*/ 1213840 h 1358410"/>
                <a:gd name="connsiteX2" fmla="*/ 2668 w 6528585"/>
                <a:gd name="connsiteY2" fmla="*/ 756759 h 1358410"/>
                <a:gd name="connsiteX3" fmla="*/ 332693 w 6528585"/>
                <a:gd name="connsiteY3" fmla="*/ 216269 h 1358410"/>
                <a:gd name="connsiteX4" fmla="*/ 939833 w 6528585"/>
                <a:gd name="connsiteY4" fmla="*/ 22320 h 1358410"/>
                <a:gd name="connsiteX5" fmla="*/ 4056413 w 6528585"/>
                <a:gd name="connsiteY5" fmla="*/ 15733 h 1358410"/>
                <a:gd name="connsiteX6" fmla="*/ 6113813 w 6528585"/>
                <a:gd name="connsiteY6" fmla="*/ 125940 h 1358410"/>
                <a:gd name="connsiteX7" fmla="*/ 6205253 w 6528585"/>
                <a:gd name="connsiteY7" fmla="*/ 1215235 h 1358410"/>
                <a:gd name="connsiteX8" fmla="*/ 1465613 w 6528585"/>
                <a:gd name="connsiteY8" fmla="*/ 1356854 h 1358410"/>
                <a:gd name="connsiteX0" fmla="*/ 1465613 w 6528585"/>
                <a:gd name="connsiteY0" fmla="*/ 1354914 h 1356470"/>
                <a:gd name="connsiteX1" fmla="*/ 245927 w 6528585"/>
                <a:gd name="connsiteY1" fmla="*/ 1211900 h 1356470"/>
                <a:gd name="connsiteX2" fmla="*/ 2668 w 6528585"/>
                <a:gd name="connsiteY2" fmla="*/ 754819 h 1356470"/>
                <a:gd name="connsiteX3" fmla="*/ 332693 w 6528585"/>
                <a:gd name="connsiteY3" fmla="*/ 214329 h 1356470"/>
                <a:gd name="connsiteX4" fmla="*/ 1249230 w 6528585"/>
                <a:gd name="connsiteY4" fmla="*/ 26681 h 1356470"/>
                <a:gd name="connsiteX5" fmla="*/ 4056413 w 6528585"/>
                <a:gd name="connsiteY5" fmla="*/ 13793 h 1356470"/>
                <a:gd name="connsiteX6" fmla="*/ 6113813 w 6528585"/>
                <a:gd name="connsiteY6" fmla="*/ 124000 h 1356470"/>
                <a:gd name="connsiteX7" fmla="*/ 6205253 w 6528585"/>
                <a:gd name="connsiteY7" fmla="*/ 1213295 h 1356470"/>
                <a:gd name="connsiteX8" fmla="*/ 1465613 w 6528585"/>
                <a:gd name="connsiteY8" fmla="*/ 1354914 h 1356470"/>
                <a:gd name="connsiteX0" fmla="*/ 1465613 w 6528585"/>
                <a:gd name="connsiteY0" fmla="*/ 1369672 h 1371228"/>
                <a:gd name="connsiteX1" fmla="*/ 245927 w 6528585"/>
                <a:gd name="connsiteY1" fmla="*/ 1226658 h 1371228"/>
                <a:gd name="connsiteX2" fmla="*/ 2668 w 6528585"/>
                <a:gd name="connsiteY2" fmla="*/ 769577 h 1371228"/>
                <a:gd name="connsiteX3" fmla="*/ 332693 w 6528585"/>
                <a:gd name="connsiteY3" fmla="*/ 229087 h 1371228"/>
                <a:gd name="connsiteX4" fmla="*/ 1249230 w 6528585"/>
                <a:gd name="connsiteY4" fmla="*/ 16235 h 1371228"/>
                <a:gd name="connsiteX5" fmla="*/ 4056413 w 6528585"/>
                <a:gd name="connsiteY5" fmla="*/ 28551 h 1371228"/>
                <a:gd name="connsiteX6" fmla="*/ 6113813 w 6528585"/>
                <a:gd name="connsiteY6" fmla="*/ 138758 h 1371228"/>
                <a:gd name="connsiteX7" fmla="*/ 6205253 w 6528585"/>
                <a:gd name="connsiteY7" fmla="*/ 1228053 h 1371228"/>
                <a:gd name="connsiteX8" fmla="*/ 1465613 w 6528585"/>
                <a:gd name="connsiteY8" fmla="*/ 1369672 h 1371228"/>
                <a:gd name="connsiteX0" fmla="*/ 1465613 w 6528585"/>
                <a:gd name="connsiteY0" fmla="*/ 1358936 h 1360492"/>
                <a:gd name="connsiteX1" fmla="*/ 245927 w 6528585"/>
                <a:gd name="connsiteY1" fmla="*/ 1215922 h 1360492"/>
                <a:gd name="connsiteX2" fmla="*/ 2668 w 6528585"/>
                <a:gd name="connsiteY2" fmla="*/ 758841 h 1360492"/>
                <a:gd name="connsiteX3" fmla="*/ 332693 w 6528585"/>
                <a:gd name="connsiteY3" fmla="*/ 218351 h 1360492"/>
                <a:gd name="connsiteX4" fmla="*/ 1249230 w 6528585"/>
                <a:gd name="connsiteY4" fmla="*/ 5499 h 1360492"/>
                <a:gd name="connsiteX5" fmla="*/ 3502079 w 6528585"/>
                <a:gd name="connsiteY5" fmla="*/ 68225 h 1360492"/>
                <a:gd name="connsiteX6" fmla="*/ 6113813 w 6528585"/>
                <a:gd name="connsiteY6" fmla="*/ 128022 h 1360492"/>
                <a:gd name="connsiteX7" fmla="*/ 6205253 w 6528585"/>
                <a:gd name="connsiteY7" fmla="*/ 1217317 h 1360492"/>
                <a:gd name="connsiteX8" fmla="*/ 1465613 w 6528585"/>
                <a:gd name="connsiteY8" fmla="*/ 1358936 h 1360492"/>
                <a:gd name="connsiteX0" fmla="*/ 1465613 w 6528585"/>
                <a:gd name="connsiteY0" fmla="*/ 1354270 h 1355826"/>
                <a:gd name="connsiteX1" fmla="*/ 245927 w 6528585"/>
                <a:gd name="connsiteY1" fmla="*/ 1211256 h 1355826"/>
                <a:gd name="connsiteX2" fmla="*/ 2668 w 6528585"/>
                <a:gd name="connsiteY2" fmla="*/ 754175 h 1355826"/>
                <a:gd name="connsiteX3" fmla="*/ 332693 w 6528585"/>
                <a:gd name="connsiteY3" fmla="*/ 213685 h 1355826"/>
                <a:gd name="connsiteX4" fmla="*/ 1249230 w 6528585"/>
                <a:gd name="connsiteY4" fmla="*/ 833 h 1355826"/>
                <a:gd name="connsiteX5" fmla="*/ 3502079 w 6528585"/>
                <a:gd name="connsiteY5" fmla="*/ 139173 h 1355826"/>
                <a:gd name="connsiteX6" fmla="*/ 6113813 w 6528585"/>
                <a:gd name="connsiteY6" fmla="*/ 123356 h 1355826"/>
                <a:gd name="connsiteX7" fmla="*/ 6205253 w 6528585"/>
                <a:gd name="connsiteY7" fmla="*/ 1212651 h 1355826"/>
                <a:gd name="connsiteX8" fmla="*/ 1465613 w 6528585"/>
                <a:gd name="connsiteY8" fmla="*/ 1354270 h 1355826"/>
                <a:gd name="connsiteX0" fmla="*/ 1465613 w 6528585"/>
                <a:gd name="connsiteY0" fmla="*/ 1353437 h 1354993"/>
                <a:gd name="connsiteX1" fmla="*/ 245927 w 6528585"/>
                <a:gd name="connsiteY1" fmla="*/ 1210423 h 1354993"/>
                <a:gd name="connsiteX2" fmla="*/ 2668 w 6528585"/>
                <a:gd name="connsiteY2" fmla="*/ 753342 h 1354993"/>
                <a:gd name="connsiteX3" fmla="*/ 332693 w 6528585"/>
                <a:gd name="connsiteY3" fmla="*/ 212852 h 1354993"/>
                <a:gd name="connsiteX4" fmla="*/ 1249230 w 6528585"/>
                <a:gd name="connsiteY4" fmla="*/ 0 h 1354993"/>
                <a:gd name="connsiteX5" fmla="*/ 3502079 w 6528585"/>
                <a:gd name="connsiteY5" fmla="*/ 94232 h 1354993"/>
                <a:gd name="connsiteX6" fmla="*/ 6113813 w 6528585"/>
                <a:gd name="connsiteY6" fmla="*/ 122523 h 1354993"/>
                <a:gd name="connsiteX7" fmla="*/ 6205253 w 6528585"/>
                <a:gd name="connsiteY7" fmla="*/ 1211818 h 1354993"/>
                <a:gd name="connsiteX8" fmla="*/ 1465613 w 6528585"/>
                <a:gd name="connsiteY8" fmla="*/ 1353437 h 1354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28585" h="1354993">
                  <a:moveTo>
                    <a:pt x="1465613" y="1353437"/>
                  </a:moveTo>
                  <a:cubicBezTo>
                    <a:pt x="472392" y="1353205"/>
                    <a:pt x="464367" y="1310439"/>
                    <a:pt x="245927" y="1210423"/>
                  </a:cubicBezTo>
                  <a:cubicBezTo>
                    <a:pt x="27487" y="1110407"/>
                    <a:pt x="-11793" y="919604"/>
                    <a:pt x="2668" y="753342"/>
                  </a:cubicBezTo>
                  <a:cubicBezTo>
                    <a:pt x="17129" y="587080"/>
                    <a:pt x="124933" y="338409"/>
                    <a:pt x="332693" y="212852"/>
                  </a:cubicBezTo>
                  <a:cubicBezTo>
                    <a:pt x="540453" y="87295"/>
                    <a:pt x="720999" y="19770"/>
                    <a:pt x="1249230" y="0"/>
                  </a:cubicBezTo>
                  <a:lnTo>
                    <a:pt x="3502079" y="94232"/>
                  </a:lnTo>
                  <a:cubicBezTo>
                    <a:pt x="4312843" y="114652"/>
                    <a:pt x="5755673" y="-77394"/>
                    <a:pt x="6113813" y="122523"/>
                  </a:cubicBezTo>
                  <a:cubicBezTo>
                    <a:pt x="6471953" y="322440"/>
                    <a:pt x="6789453" y="998458"/>
                    <a:pt x="6205253" y="1211818"/>
                  </a:cubicBezTo>
                  <a:cubicBezTo>
                    <a:pt x="5194333" y="1379458"/>
                    <a:pt x="2458834" y="1353670"/>
                    <a:pt x="1465613" y="1353437"/>
                  </a:cubicBezTo>
                  <a:close/>
                </a:path>
              </a:pathLst>
            </a:custGeom>
            <a:solidFill>
              <a:srgbClr val="34736B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2000" rIns="252000" rtlCol="0" anchor="ctr"/>
            <a:lstStyle/>
            <a:p>
              <a:pPr lvl="0" algn="ctr">
                <a:buClrTx/>
                <a:defRPr/>
              </a:pPr>
              <a:endParaRPr lang="sv-SE" sz="1600" kern="1200" dirty="0">
                <a:solidFill>
                  <a:srgbClr val="FFFFFF"/>
                </a:solidFill>
                <a:latin typeface="Jost Medium"/>
              </a:endParaRPr>
            </a:p>
          </p:txBody>
        </p:sp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70A733BB-3B86-8B30-EC2D-42C1DBFC4E06}"/>
              </a:ext>
            </a:extLst>
          </p:cNvPr>
          <p:cNvGrpSpPr/>
          <p:nvPr/>
        </p:nvGrpSpPr>
        <p:grpSpPr>
          <a:xfrm>
            <a:off x="778843" y="1889601"/>
            <a:ext cx="4926440" cy="2135214"/>
            <a:chOff x="928826" y="1679478"/>
            <a:chExt cx="5405711" cy="2294128"/>
          </a:xfrm>
        </p:grpSpPr>
        <p:sp>
          <p:nvSpPr>
            <p:cNvPr id="7" name="Frihandsfigur: Form 6">
              <a:extLst>
                <a:ext uri="{FF2B5EF4-FFF2-40B4-BE49-F238E27FC236}">
                  <a16:creationId xmlns:a16="http://schemas.microsoft.com/office/drawing/2014/main" id="{F7995B8F-B2D5-A635-33DA-F59D85069711}"/>
                </a:ext>
              </a:extLst>
            </p:cNvPr>
            <p:cNvSpPr/>
            <p:nvPr/>
          </p:nvSpPr>
          <p:spPr>
            <a:xfrm>
              <a:off x="928826" y="1679478"/>
              <a:ext cx="5355786" cy="2294128"/>
            </a:xfrm>
            <a:custGeom>
              <a:avLst/>
              <a:gdLst>
                <a:gd name="connsiteX0" fmla="*/ 2134060 w 4860072"/>
                <a:gd name="connsiteY0" fmla="*/ 285224 h 2242954"/>
                <a:gd name="connsiteX1" fmla="*/ 594820 w 4860072"/>
                <a:gd name="connsiteY1" fmla="*/ 26144 h 2242954"/>
                <a:gd name="connsiteX2" fmla="*/ 460 w 4860072"/>
                <a:gd name="connsiteY2" fmla="*/ 1001504 h 2242954"/>
                <a:gd name="connsiteX3" fmla="*/ 671020 w 4860072"/>
                <a:gd name="connsiteY3" fmla="*/ 2098784 h 2242954"/>
                <a:gd name="connsiteX4" fmla="*/ 2515060 w 4860072"/>
                <a:gd name="connsiteY4" fmla="*/ 1870184 h 2242954"/>
                <a:gd name="connsiteX5" fmla="*/ 4145740 w 4860072"/>
                <a:gd name="connsiteY5" fmla="*/ 2220704 h 2242954"/>
                <a:gd name="connsiteX6" fmla="*/ 4694380 w 4860072"/>
                <a:gd name="connsiteY6" fmla="*/ 1108184 h 2242954"/>
                <a:gd name="connsiteX7" fmla="*/ 4648660 w 4860072"/>
                <a:gd name="connsiteY7" fmla="*/ 422384 h 2242954"/>
                <a:gd name="connsiteX8" fmla="*/ 2316940 w 4860072"/>
                <a:gd name="connsiteY8" fmla="*/ 346184 h 2242954"/>
                <a:gd name="connsiteX9" fmla="*/ 2134060 w 4860072"/>
                <a:gd name="connsiteY9" fmla="*/ 285224 h 2242954"/>
                <a:gd name="connsiteX0" fmla="*/ 2134060 w 4860072"/>
                <a:gd name="connsiteY0" fmla="*/ 286002 h 2243732"/>
                <a:gd name="connsiteX1" fmla="*/ 594820 w 4860072"/>
                <a:gd name="connsiteY1" fmla="*/ 26922 h 2243732"/>
                <a:gd name="connsiteX2" fmla="*/ 460 w 4860072"/>
                <a:gd name="connsiteY2" fmla="*/ 1002282 h 2243732"/>
                <a:gd name="connsiteX3" fmla="*/ 671020 w 4860072"/>
                <a:gd name="connsiteY3" fmla="*/ 2099562 h 2243732"/>
                <a:gd name="connsiteX4" fmla="*/ 2515060 w 4860072"/>
                <a:gd name="connsiteY4" fmla="*/ 1870962 h 2243732"/>
                <a:gd name="connsiteX5" fmla="*/ 4145740 w 4860072"/>
                <a:gd name="connsiteY5" fmla="*/ 2221482 h 2243732"/>
                <a:gd name="connsiteX6" fmla="*/ 4694380 w 4860072"/>
                <a:gd name="connsiteY6" fmla="*/ 1108962 h 2243732"/>
                <a:gd name="connsiteX7" fmla="*/ 4648660 w 4860072"/>
                <a:gd name="connsiteY7" fmla="*/ 423162 h 2243732"/>
                <a:gd name="connsiteX8" fmla="*/ 2134060 w 4860072"/>
                <a:gd name="connsiteY8" fmla="*/ 286002 h 2243732"/>
                <a:gd name="connsiteX0" fmla="*/ 2134060 w 4790530"/>
                <a:gd name="connsiteY0" fmla="*/ 286002 h 2243732"/>
                <a:gd name="connsiteX1" fmla="*/ 594820 w 4790530"/>
                <a:gd name="connsiteY1" fmla="*/ 26922 h 2243732"/>
                <a:gd name="connsiteX2" fmla="*/ 460 w 4790530"/>
                <a:gd name="connsiteY2" fmla="*/ 1002282 h 2243732"/>
                <a:gd name="connsiteX3" fmla="*/ 671020 w 4790530"/>
                <a:gd name="connsiteY3" fmla="*/ 2099562 h 2243732"/>
                <a:gd name="connsiteX4" fmla="*/ 2515060 w 4790530"/>
                <a:gd name="connsiteY4" fmla="*/ 1870962 h 2243732"/>
                <a:gd name="connsiteX5" fmla="*/ 4145740 w 4790530"/>
                <a:gd name="connsiteY5" fmla="*/ 2221482 h 2243732"/>
                <a:gd name="connsiteX6" fmla="*/ 4694380 w 4790530"/>
                <a:gd name="connsiteY6" fmla="*/ 1108962 h 2243732"/>
                <a:gd name="connsiteX7" fmla="*/ 4648660 w 4790530"/>
                <a:gd name="connsiteY7" fmla="*/ 423162 h 2243732"/>
                <a:gd name="connsiteX8" fmla="*/ 3307540 w 4790530"/>
                <a:gd name="connsiteY8" fmla="*/ 302298 h 2243732"/>
                <a:gd name="connsiteX9" fmla="*/ 2134060 w 4790530"/>
                <a:gd name="connsiteY9" fmla="*/ 286002 h 2243732"/>
                <a:gd name="connsiteX0" fmla="*/ 2134060 w 4790530"/>
                <a:gd name="connsiteY0" fmla="*/ 674147 h 2631877"/>
                <a:gd name="connsiteX1" fmla="*/ 594820 w 4790530"/>
                <a:gd name="connsiteY1" fmla="*/ 415067 h 2631877"/>
                <a:gd name="connsiteX2" fmla="*/ 460 w 4790530"/>
                <a:gd name="connsiteY2" fmla="*/ 1390427 h 2631877"/>
                <a:gd name="connsiteX3" fmla="*/ 671020 w 4790530"/>
                <a:gd name="connsiteY3" fmla="*/ 2487707 h 2631877"/>
                <a:gd name="connsiteX4" fmla="*/ 2515060 w 4790530"/>
                <a:gd name="connsiteY4" fmla="*/ 2259107 h 2631877"/>
                <a:gd name="connsiteX5" fmla="*/ 4145740 w 4790530"/>
                <a:gd name="connsiteY5" fmla="*/ 2609627 h 2631877"/>
                <a:gd name="connsiteX6" fmla="*/ 4694380 w 4790530"/>
                <a:gd name="connsiteY6" fmla="*/ 1497107 h 2631877"/>
                <a:gd name="connsiteX7" fmla="*/ 4648660 w 4790530"/>
                <a:gd name="connsiteY7" fmla="*/ 811307 h 2631877"/>
                <a:gd name="connsiteX8" fmla="*/ 3840940 w 4790530"/>
                <a:gd name="connsiteY8" fmla="*/ 609 h 2631877"/>
                <a:gd name="connsiteX9" fmla="*/ 2134060 w 4790530"/>
                <a:gd name="connsiteY9" fmla="*/ 674147 h 2631877"/>
                <a:gd name="connsiteX0" fmla="*/ 1966377 w 4790487"/>
                <a:gd name="connsiteY0" fmla="*/ 13006 h 2825531"/>
                <a:gd name="connsiteX1" fmla="*/ 594777 w 4790487"/>
                <a:gd name="connsiteY1" fmla="*/ 608721 h 2825531"/>
                <a:gd name="connsiteX2" fmla="*/ 417 w 4790487"/>
                <a:gd name="connsiteY2" fmla="*/ 1584081 h 2825531"/>
                <a:gd name="connsiteX3" fmla="*/ 670977 w 4790487"/>
                <a:gd name="connsiteY3" fmla="*/ 2681361 h 2825531"/>
                <a:gd name="connsiteX4" fmla="*/ 2515017 w 4790487"/>
                <a:gd name="connsiteY4" fmla="*/ 2452761 h 2825531"/>
                <a:gd name="connsiteX5" fmla="*/ 4145697 w 4790487"/>
                <a:gd name="connsiteY5" fmla="*/ 2803281 h 2825531"/>
                <a:gd name="connsiteX6" fmla="*/ 4694337 w 4790487"/>
                <a:gd name="connsiteY6" fmla="*/ 1690761 h 2825531"/>
                <a:gd name="connsiteX7" fmla="*/ 4648617 w 4790487"/>
                <a:gd name="connsiteY7" fmla="*/ 1004961 h 2825531"/>
                <a:gd name="connsiteX8" fmla="*/ 3840897 w 4790487"/>
                <a:gd name="connsiteY8" fmla="*/ 194263 h 2825531"/>
                <a:gd name="connsiteX9" fmla="*/ 1966377 w 4790487"/>
                <a:gd name="connsiteY9" fmla="*/ 13006 h 2825531"/>
                <a:gd name="connsiteX0" fmla="*/ 1966377 w 4701195"/>
                <a:gd name="connsiteY0" fmla="*/ 46744 h 2859269"/>
                <a:gd name="connsiteX1" fmla="*/ 594777 w 4701195"/>
                <a:gd name="connsiteY1" fmla="*/ 642459 h 2859269"/>
                <a:gd name="connsiteX2" fmla="*/ 417 w 4701195"/>
                <a:gd name="connsiteY2" fmla="*/ 1617819 h 2859269"/>
                <a:gd name="connsiteX3" fmla="*/ 670977 w 4701195"/>
                <a:gd name="connsiteY3" fmla="*/ 2715099 h 2859269"/>
                <a:gd name="connsiteX4" fmla="*/ 2515017 w 4701195"/>
                <a:gd name="connsiteY4" fmla="*/ 2486499 h 2859269"/>
                <a:gd name="connsiteX5" fmla="*/ 4145697 w 4701195"/>
                <a:gd name="connsiteY5" fmla="*/ 2837019 h 2859269"/>
                <a:gd name="connsiteX6" fmla="*/ 4694337 w 4701195"/>
                <a:gd name="connsiteY6" fmla="*/ 1724499 h 2859269"/>
                <a:gd name="connsiteX7" fmla="*/ 3840897 w 4701195"/>
                <a:gd name="connsiteY7" fmla="*/ 228001 h 2859269"/>
                <a:gd name="connsiteX8" fmla="*/ 1966377 w 4701195"/>
                <a:gd name="connsiteY8" fmla="*/ 46744 h 2859269"/>
                <a:gd name="connsiteX0" fmla="*/ 1969141 w 4703959"/>
                <a:gd name="connsiteY0" fmla="*/ 19599 h 2832124"/>
                <a:gd name="connsiteX1" fmla="*/ 490861 w 4703959"/>
                <a:gd name="connsiteY1" fmla="*/ 240404 h 2832124"/>
                <a:gd name="connsiteX2" fmla="*/ 3181 w 4703959"/>
                <a:gd name="connsiteY2" fmla="*/ 1590674 h 2832124"/>
                <a:gd name="connsiteX3" fmla="*/ 673741 w 4703959"/>
                <a:gd name="connsiteY3" fmla="*/ 2687954 h 2832124"/>
                <a:gd name="connsiteX4" fmla="*/ 2517781 w 4703959"/>
                <a:gd name="connsiteY4" fmla="*/ 2459354 h 2832124"/>
                <a:gd name="connsiteX5" fmla="*/ 4148461 w 4703959"/>
                <a:gd name="connsiteY5" fmla="*/ 2809874 h 2832124"/>
                <a:gd name="connsiteX6" fmla="*/ 4697101 w 4703959"/>
                <a:gd name="connsiteY6" fmla="*/ 1697354 h 2832124"/>
                <a:gd name="connsiteX7" fmla="*/ 3843661 w 4703959"/>
                <a:gd name="connsiteY7" fmla="*/ 200856 h 2832124"/>
                <a:gd name="connsiteX8" fmla="*/ 1969141 w 4703959"/>
                <a:gd name="connsiteY8" fmla="*/ 19599 h 2832124"/>
                <a:gd name="connsiteX0" fmla="*/ 1969141 w 4790446"/>
                <a:gd name="connsiteY0" fmla="*/ 6936 h 2819461"/>
                <a:gd name="connsiteX1" fmla="*/ 490861 w 4790446"/>
                <a:gd name="connsiteY1" fmla="*/ 227741 h 2819461"/>
                <a:gd name="connsiteX2" fmla="*/ 3181 w 4790446"/>
                <a:gd name="connsiteY2" fmla="*/ 1578011 h 2819461"/>
                <a:gd name="connsiteX3" fmla="*/ 673741 w 4790446"/>
                <a:gd name="connsiteY3" fmla="*/ 2675291 h 2819461"/>
                <a:gd name="connsiteX4" fmla="*/ 2517781 w 4790446"/>
                <a:gd name="connsiteY4" fmla="*/ 2446691 h 2819461"/>
                <a:gd name="connsiteX5" fmla="*/ 4148461 w 4790446"/>
                <a:gd name="connsiteY5" fmla="*/ 2797211 h 2819461"/>
                <a:gd name="connsiteX6" fmla="*/ 4697101 w 4790446"/>
                <a:gd name="connsiteY6" fmla="*/ 1684691 h 2819461"/>
                <a:gd name="connsiteX7" fmla="*/ 4498981 w 4790446"/>
                <a:gd name="connsiteY7" fmla="*/ 293168 h 2819461"/>
                <a:gd name="connsiteX8" fmla="*/ 1969141 w 4790446"/>
                <a:gd name="connsiteY8" fmla="*/ 6936 h 2819461"/>
                <a:gd name="connsiteX0" fmla="*/ 1969141 w 4782018"/>
                <a:gd name="connsiteY0" fmla="*/ 42024 h 2854549"/>
                <a:gd name="connsiteX1" fmla="*/ 490861 w 4782018"/>
                <a:gd name="connsiteY1" fmla="*/ 262829 h 2854549"/>
                <a:gd name="connsiteX2" fmla="*/ 3181 w 4782018"/>
                <a:gd name="connsiteY2" fmla="*/ 1613099 h 2854549"/>
                <a:gd name="connsiteX3" fmla="*/ 673741 w 4782018"/>
                <a:gd name="connsiteY3" fmla="*/ 2710379 h 2854549"/>
                <a:gd name="connsiteX4" fmla="*/ 2517781 w 4782018"/>
                <a:gd name="connsiteY4" fmla="*/ 2481779 h 2854549"/>
                <a:gd name="connsiteX5" fmla="*/ 4148461 w 4782018"/>
                <a:gd name="connsiteY5" fmla="*/ 2832299 h 2854549"/>
                <a:gd name="connsiteX6" fmla="*/ 4697101 w 4782018"/>
                <a:gd name="connsiteY6" fmla="*/ 1719779 h 2854549"/>
                <a:gd name="connsiteX7" fmla="*/ 4483741 w 4782018"/>
                <a:gd name="connsiteY7" fmla="*/ 178292 h 2854549"/>
                <a:gd name="connsiteX8" fmla="*/ 1969141 w 4782018"/>
                <a:gd name="connsiteY8" fmla="*/ 42024 h 2854549"/>
                <a:gd name="connsiteX0" fmla="*/ 1969141 w 4782018"/>
                <a:gd name="connsiteY0" fmla="*/ 42024 h 2744750"/>
                <a:gd name="connsiteX1" fmla="*/ 490861 w 4782018"/>
                <a:gd name="connsiteY1" fmla="*/ 262829 h 2744750"/>
                <a:gd name="connsiteX2" fmla="*/ 3181 w 4782018"/>
                <a:gd name="connsiteY2" fmla="*/ 1613099 h 2744750"/>
                <a:gd name="connsiteX3" fmla="*/ 673741 w 4782018"/>
                <a:gd name="connsiteY3" fmla="*/ 2710379 h 2744750"/>
                <a:gd name="connsiteX4" fmla="*/ 2517781 w 4782018"/>
                <a:gd name="connsiteY4" fmla="*/ 2481779 h 2744750"/>
                <a:gd name="connsiteX5" fmla="*/ 4224661 w 4782018"/>
                <a:gd name="connsiteY5" fmla="*/ 2621126 h 2744750"/>
                <a:gd name="connsiteX6" fmla="*/ 4697101 w 4782018"/>
                <a:gd name="connsiteY6" fmla="*/ 1719779 h 2744750"/>
                <a:gd name="connsiteX7" fmla="*/ 4483741 w 4782018"/>
                <a:gd name="connsiteY7" fmla="*/ 178292 h 2744750"/>
                <a:gd name="connsiteX8" fmla="*/ 1969141 w 4782018"/>
                <a:gd name="connsiteY8" fmla="*/ 42024 h 2744750"/>
                <a:gd name="connsiteX0" fmla="*/ 1966074 w 4778951"/>
                <a:gd name="connsiteY0" fmla="*/ 42024 h 2657095"/>
                <a:gd name="connsiteX1" fmla="*/ 487794 w 4778951"/>
                <a:gd name="connsiteY1" fmla="*/ 262829 h 2657095"/>
                <a:gd name="connsiteX2" fmla="*/ 114 w 4778951"/>
                <a:gd name="connsiteY2" fmla="*/ 1613099 h 2657095"/>
                <a:gd name="connsiteX3" fmla="*/ 518274 w 4778951"/>
                <a:gd name="connsiteY3" fmla="*/ 2515450 h 2657095"/>
                <a:gd name="connsiteX4" fmla="*/ 2514714 w 4778951"/>
                <a:gd name="connsiteY4" fmla="*/ 2481779 h 2657095"/>
                <a:gd name="connsiteX5" fmla="*/ 4221594 w 4778951"/>
                <a:gd name="connsiteY5" fmla="*/ 2621126 h 2657095"/>
                <a:gd name="connsiteX6" fmla="*/ 4694034 w 4778951"/>
                <a:gd name="connsiteY6" fmla="*/ 1719779 h 2657095"/>
                <a:gd name="connsiteX7" fmla="*/ 4480674 w 4778951"/>
                <a:gd name="connsiteY7" fmla="*/ 178292 h 2657095"/>
                <a:gd name="connsiteX8" fmla="*/ 1966074 w 4778951"/>
                <a:gd name="connsiteY8" fmla="*/ 42024 h 2657095"/>
                <a:gd name="connsiteX0" fmla="*/ 1966074 w 4769760"/>
                <a:gd name="connsiteY0" fmla="*/ 42024 h 2679980"/>
                <a:gd name="connsiteX1" fmla="*/ 487794 w 4769760"/>
                <a:gd name="connsiteY1" fmla="*/ 262829 h 2679980"/>
                <a:gd name="connsiteX2" fmla="*/ 114 w 4769760"/>
                <a:gd name="connsiteY2" fmla="*/ 1613099 h 2679980"/>
                <a:gd name="connsiteX3" fmla="*/ 518274 w 4769760"/>
                <a:gd name="connsiteY3" fmla="*/ 2515450 h 2679980"/>
                <a:gd name="connsiteX4" fmla="*/ 2514714 w 4769760"/>
                <a:gd name="connsiteY4" fmla="*/ 2481779 h 2679980"/>
                <a:gd name="connsiteX5" fmla="*/ 4221594 w 4769760"/>
                <a:gd name="connsiteY5" fmla="*/ 2621126 h 2679980"/>
                <a:gd name="connsiteX6" fmla="*/ 4564493 w 4769760"/>
                <a:gd name="connsiteY6" fmla="*/ 2602766 h 2679980"/>
                <a:gd name="connsiteX7" fmla="*/ 4694034 w 4769760"/>
                <a:gd name="connsiteY7" fmla="*/ 1719779 h 2679980"/>
                <a:gd name="connsiteX8" fmla="*/ 4480674 w 4769760"/>
                <a:gd name="connsiteY8" fmla="*/ 178292 h 2679980"/>
                <a:gd name="connsiteX9" fmla="*/ 1966074 w 4769760"/>
                <a:gd name="connsiteY9" fmla="*/ 42024 h 2679980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22159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41971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70947 w 4801756"/>
                <a:gd name="connsiteY0" fmla="*/ 95810 h 2719899"/>
                <a:gd name="connsiteX1" fmla="*/ 371058 w 4801756"/>
                <a:gd name="connsiteY1" fmla="*/ 130521 h 2719899"/>
                <a:gd name="connsiteX2" fmla="*/ 4987 w 4801756"/>
                <a:gd name="connsiteY2" fmla="*/ 1666885 h 2719899"/>
                <a:gd name="connsiteX3" fmla="*/ 523147 w 4801756"/>
                <a:gd name="connsiteY3" fmla="*/ 2569236 h 2719899"/>
                <a:gd name="connsiteX4" fmla="*/ 2519587 w 4801756"/>
                <a:gd name="connsiteY4" fmla="*/ 2535565 h 2719899"/>
                <a:gd name="connsiteX5" fmla="*/ 4424587 w 4801756"/>
                <a:gd name="connsiteY5" fmla="*/ 2674912 h 2719899"/>
                <a:gd name="connsiteX6" fmla="*/ 4737007 w 4801756"/>
                <a:gd name="connsiteY6" fmla="*/ 1635491 h 2719899"/>
                <a:gd name="connsiteX7" fmla="*/ 4485547 w 4801756"/>
                <a:gd name="connsiteY7" fmla="*/ 232078 h 2719899"/>
                <a:gd name="connsiteX8" fmla="*/ 1970947 w 4801756"/>
                <a:gd name="connsiteY8" fmla="*/ 95810 h 2719899"/>
                <a:gd name="connsiteX0" fmla="*/ 1970947 w 4865408"/>
                <a:gd name="connsiteY0" fmla="*/ 127825 h 2751914"/>
                <a:gd name="connsiteX1" fmla="*/ 371058 w 4865408"/>
                <a:gd name="connsiteY1" fmla="*/ 162536 h 2751914"/>
                <a:gd name="connsiteX2" fmla="*/ 4987 w 4865408"/>
                <a:gd name="connsiteY2" fmla="*/ 1698900 h 2751914"/>
                <a:gd name="connsiteX3" fmla="*/ 523147 w 4865408"/>
                <a:gd name="connsiteY3" fmla="*/ 2601251 h 2751914"/>
                <a:gd name="connsiteX4" fmla="*/ 2519587 w 4865408"/>
                <a:gd name="connsiteY4" fmla="*/ 2567580 h 2751914"/>
                <a:gd name="connsiteX5" fmla="*/ 4424587 w 4865408"/>
                <a:gd name="connsiteY5" fmla="*/ 2706927 h 2751914"/>
                <a:gd name="connsiteX6" fmla="*/ 4737007 w 4865408"/>
                <a:gd name="connsiteY6" fmla="*/ 1667506 h 2751914"/>
                <a:gd name="connsiteX7" fmla="*/ 4607156 w 4865408"/>
                <a:gd name="connsiteY7" fmla="*/ 111834 h 2751914"/>
                <a:gd name="connsiteX8" fmla="*/ 1970947 w 4865408"/>
                <a:gd name="connsiteY8" fmla="*/ 127825 h 2751914"/>
                <a:gd name="connsiteX0" fmla="*/ 1970947 w 4865408"/>
                <a:gd name="connsiteY0" fmla="*/ 127825 h 2770921"/>
                <a:gd name="connsiteX1" fmla="*/ 371058 w 4865408"/>
                <a:gd name="connsiteY1" fmla="*/ 162536 h 2770921"/>
                <a:gd name="connsiteX2" fmla="*/ 4987 w 4865408"/>
                <a:gd name="connsiteY2" fmla="*/ 1698900 h 2770921"/>
                <a:gd name="connsiteX3" fmla="*/ 523147 w 4865408"/>
                <a:gd name="connsiteY3" fmla="*/ 2601251 h 2770921"/>
                <a:gd name="connsiteX4" fmla="*/ 2533099 w 4865408"/>
                <a:gd name="connsiteY4" fmla="*/ 2652167 h 2770921"/>
                <a:gd name="connsiteX5" fmla="*/ 4424587 w 4865408"/>
                <a:gd name="connsiteY5" fmla="*/ 2706927 h 2770921"/>
                <a:gd name="connsiteX6" fmla="*/ 4737007 w 4865408"/>
                <a:gd name="connsiteY6" fmla="*/ 1667506 h 2770921"/>
                <a:gd name="connsiteX7" fmla="*/ 4607156 w 4865408"/>
                <a:gd name="connsiteY7" fmla="*/ 111834 h 2770921"/>
                <a:gd name="connsiteX8" fmla="*/ 1970947 w 4865408"/>
                <a:gd name="connsiteY8" fmla="*/ 127825 h 2770921"/>
                <a:gd name="connsiteX0" fmla="*/ 1970947 w 4865408"/>
                <a:gd name="connsiteY0" fmla="*/ 127825 h 3079061"/>
                <a:gd name="connsiteX1" fmla="*/ 371058 w 4865408"/>
                <a:gd name="connsiteY1" fmla="*/ 162536 h 3079061"/>
                <a:gd name="connsiteX2" fmla="*/ 4987 w 4865408"/>
                <a:gd name="connsiteY2" fmla="*/ 1698900 h 3079061"/>
                <a:gd name="connsiteX3" fmla="*/ 523147 w 4865408"/>
                <a:gd name="connsiteY3" fmla="*/ 2601251 h 3079061"/>
                <a:gd name="connsiteX4" fmla="*/ 2533099 w 4865408"/>
                <a:gd name="connsiteY4" fmla="*/ 2652167 h 3079061"/>
                <a:gd name="connsiteX5" fmla="*/ 4181372 w 4865408"/>
                <a:gd name="connsiteY5" fmla="*/ 3045280 h 3079061"/>
                <a:gd name="connsiteX6" fmla="*/ 4737007 w 4865408"/>
                <a:gd name="connsiteY6" fmla="*/ 1667506 h 3079061"/>
                <a:gd name="connsiteX7" fmla="*/ 4607156 w 4865408"/>
                <a:gd name="connsiteY7" fmla="*/ 111834 h 3079061"/>
                <a:gd name="connsiteX8" fmla="*/ 1970947 w 4865408"/>
                <a:gd name="connsiteY8" fmla="*/ 127825 h 3079061"/>
                <a:gd name="connsiteX0" fmla="*/ 1970947 w 4865408"/>
                <a:gd name="connsiteY0" fmla="*/ 127825 h 3094546"/>
                <a:gd name="connsiteX1" fmla="*/ 371058 w 4865408"/>
                <a:gd name="connsiteY1" fmla="*/ 162536 h 3094546"/>
                <a:gd name="connsiteX2" fmla="*/ 4987 w 4865408"/>
                <a:gd name="connsiteY2" fmla="*/ 1698900 h 3094546"/>
                <a:gd name="connsiteX3" fmla="*/ 523147 w 4865408"/>
                <a:gd name="connsiteY3" fmla="*/ 2601251 h 3094546"/>
                <a:gd name="connsiteX4" fmla="*/ 2533099 w 4865408"/>
                <a:gd name="connsiteY4" fmla="*/ 2770590 h 3094546"/>
                <a:gd name="connsiteX5" fmla="*/ 4181372 w 4865408"/>
                <a:gd name="connsiteY5" fmla="*/ 3045280 h 3094546"/>
                <a:gd name="connsiteX6" fmla="*/ 4737007 w 4865408"/>
                <a:gd name="connsiteY6" fmla="*/ 1667506 h 3094546"/>
                <a:gd name="connsiteX7" fmla="*/ 4607156 w 4865408"/>
                <a:gd name="connsiteY7" fmla="*/ 111834 h 3094546"/>
                <a:gd name="connsiteX8" fmla="*/ 1970947 w 4865408"/>
                <a:gd name="connsiteY8" fmla="*/ 127825 h 3094546"/>
                <a:gd name="connsiteX0" fmla="*/ 1970947 w 4788276"/>
                <a:gd name="connsiteY0" fmla="*/ 127825 h 3094546"/>
                <a:gd name="connsiteX1" fmla="*/ 371058 w 4788276"/>
                <a:gd name="connsiteY1" fmla="*/ 162536 h 3094546"/>
                <a:gd name="connsiteX2" fmla="*/ 4987 w 4788276"/>
                <a:gd name="connsiteY2" fmla="*/ 1698900 h 3094546"/>
                <a:gd name="connsiteX3" fmla="*/ 523147 w 4788276"/>
                <a:gd name="connsiteY3" fmla="*/ 2601251 h 3094546"/>
                <a:gd name="connsiteX4" fmla="*/ 2533099 w 4788276"/>
                <a:gd name="connsiteY4" fmla="*/ 2770590 h 3094546"/>
                <a:gd name="connsiteX5" fmla="*/ 4181372 w 4788276"/>
                <a:gd name="connsiteY5" fmla="*/ 3045280 h 3094546"/>
                <a:gd name="connsiteX6" fmla="*/ 4534329 w 4788276"/>
                <a:gd name="connsiteY6" fmla="*/ 1667506 h 3094546"/>
                <a:gd name="connsiteX7" fmla="*/ 4607156 w 4788276"/>
                <a:gd name="connsiteY7" fmla="*/ 111834 h 3094546"/>
                <a:gd name="connsiteX8" fmla="*/ 1970947 w 4788276"/>
                <a:gd name="connsiteY8" fmla="*/ 127825 h 3094546"/>
                <a:gd name="connsiteX0" fmla="*/ 1972986 w 4790317"/>
                <a:gd name="connsiteY0" fmla="*/ 127825 h 3092874"/>
                <a:gd name="connsiteX1" fmla="*/ 373097 w 4790317"/>
                <a:gd name="connsiteY1" fmla="*/ 162536 h 3092874"/>
                <a:gd name="connsiteX2" fmla="*/ 7026 w 4790317"/>
                <a:gd name="connsiteY2" fmla="*/ 1698900 h 3092874"/>
                <a:gd name="connsiteX3" fmla="*/ 565722 w 4790317"/>
                <a:gd name="connsiteY3" fmla="*/ 2719674 h 3092874"/>
                <a:gd name="connsiteX4" fmla="*/ 2535138 w 4790317"/>
                <a:gd name="connsiteY4" fmla="*/ 2770590 h 3092874"/>
                <a:gd name="connsiteX5" fmla="*/ 4183411 w 4790317"/>
                <a:gd name="connsiteY5" fmla="*/ 3045280 h 3092874"/>
                <a:gd name="connsiteX6" fmla="*/ 4536368 w 4790317"/>
                <a:gd name="connsiteY6" fmla="*/ 1667506 h 3092874"/>
                <a:gd name="connsiteX7" fmla="*/ 4609195 w 4790317"/>
                <a:gd name="connsiteY7" fmla="*/ 111834 h 3092874"/>
                <a:gd name="connsiteX8" fmla="*/ 1972986 w 4790317"/>
                <a:gd name="connsiteY8" fmla="*/ 127825 h 3092874"/>
                <a:gd name="connsiteX0" fmla="*/ 2033966 w 4851296"/>
                <a:gd name="connsiteY0" fmla="*/ 127825 h 3092874"/>
                <a:gd name="connsiteX1" fmla="*/ 434077 w 4851296"/>
                <a:gd name="connsiteY1" fmla="*/ 162536 h 3092874"/>
                <a:gd name="connsiteX2" fmla="*/ 49858 w 4851296"/>
                <a:gd name="connsiteY2" fmla="*/ 1195688 h 3092874"/>
                <a:gd name="connsiteX3" fmla="*/ 68006 w 4851296"/>
                <a:gd name="connsiteY3" fmla="*/ 1698900 h 3092874"/>
                <a:gd name="connsiteX4" fmla="*/ 626702 w 4851296"/>
                <a:gd name="connsiteY4" fmla="*/ 2719674 h 3092874"/>
                <a:gd name="connsiteX5" fmla="*/ 2596118 w 4851296"/>
                <a:gd name="connsiteY5" fmla="*/ 2770590 h 3092874"/>
                <a:gd name="connsiteX6" fmla="*/ 4244391 w 4851296"/>
                <a:gd name="connsiteY6" fmla="*/ 3045280 h 3092874"/>
                <a:gd name="connsiteX7" fmla="*/ 4597348 w 4851296"/>
                <a:gd name="connsiteY7" fmla="*/ 1667506 h 3092874"/>
                <a:gd name="connsiteX8" fmla="*/ 4670175 w 4851296"/>
                <a:gd name="connsiteY8" fmla="*/ 111834 h 3092874"/>
                <a:gd name="connsiteX9" fmla="*/ 2033966 w 4851296"/>
                <a:gd name="connsiteY9" fmla="*/ 127825 h 3092874"/>
                <a:gd name="connsiteX0" fmla="*/ 1992055 w 4809385"/>
                <a:gd name="connsiteY0" fmla="*/ 127825 h 3092874"/>
                <a:gd name="connsiteX1" fmla="*/ 392166 w 4809385"/>
                <a:gd name="connsiteY1" fmla="*/ 162536 h 3092874"/>
                <a:gd name="connsiteX2" fmla="*/ 7947 w 4809385"/>
                <a:gd name="connsiteY2" fmla="*/ 1195688 h 3092874"/>
                <a:gd name="connsiteX3" fmla="*/ 350382 w 4809385"/>
                <a:gd name="connsiteY3" fmla="*/ 1817322 h 3092874"/>
                <a:gd name="connsiteX4" fmla="*/ 584791 w 4809385"/>
                <a:gd name="connsiteY4" fmla="*/ 2719674 h 3092874"/>
                <a:gd name="connsiteX5" fmla="*/ 2554207 w 4809385"/>
                <a:gd name="connsiteY5" fmla="*/ 2770590 h 3092874"/>
                <a:gd name="connsiteX6" fmla="*/ 4202480 w 4809385"/>
                <a:gd name="connsiteY6" fmla="*/ 3045280 h 3092874"/>
                <a:gd name="connsiteX7" fmla="*/ 4555437 w 4809385"/>
                <a:gd name="connsiteY7" fmla="*/ 1667506 h 3092874"/>
                <a:gd name="connsiteX8" fmla="*/ 4628264 w 4809385"/>
                <a:gd name="connsiteY8" fmla="*/ 111834 h 3092874"/>
                <a:gd name="connsiteX9" fmla="*/ 1992055 w 4809385"/>
                <a:gd name="connsiteY9" fmla="*/ 127825 h 3092874"/>
                <a:gd name="connsiteX0" fmla="*/ 1992055 w 4809385"/>
                <a:gd name="connsiteY0" fmla="*/ 127825 h 3092874"/>
                <a:gd name="connsiteX1" fmla="*/ 392166 w 4809385"/>
                <a:gd name="connsiteY1" fmla="*/ 162536 h 3092874"/>
                <a:gd name="connsiteX2" fmla="*/ 7947 w 4809385"/>
                <a:gd name="connsiteY2" fmla="*/ 789667 h 3092874"/>
                <a:gd name="connsiteX3" fmla="*/ 350382 w 4809385"/>
                <a:gd name="connsiteY3" fmla="*/ 1817322 h 3092874"/>
                <a:gd name="connsiteX4" fmla="*/ 584791 w 4809385"/>
                <a:gd name="connsiteY4" fmla="*/ 2719674 h 3092874"/>
                <a:gd name="connsiteX5" fmla="*/ 2554207 w 4809385"/>
                <a:gd name="connsiteY5" fmla="*/ 2770590 h 3092874"/>
                <a:gd name="connsiteX6" fmla="*/ 4202480 w 4809385"/>
                <a:gd name="connsiteY6" fmla="*/ 3045280 h 3092874"/>
                <a:gd name="connsiteX7" fmla="*/ 4555437 w 4809385"/>
                <a:gd name="connsiteY7" fmla="*/ 1667506 h 3092874"/>
                <a:gd name="connsiteX8" fmla="*/ 4628264 w 4809385"/>
                <a:gd name="connsiteY8" fmla="*/ 111834 h 3092874"/>
                <a:gd name="connsiteX9" fmla="*/ 1992055 w 4809385"/>
                <a:gd name="connsiteY9" fmla="*/ 127825 h 3092874"/>
                <a:gd name="connsiteX0" fmla="*/ 1996157 w 4813487"/>
                <a:gd name="connsiteY0" fmla="*/ 127825 h 3092874"/>
                <a:gd name="connsiteX1" fmla="*/ 396268 w 4813487"/>
                <a:gd name="connsiteY1" fmla="*/ 162536 h 3092874"/>
                <a:gd name="connsiteX2" fmla="*/ 12049 w 4813487"/>
                <a:gd name="connsiteY2" fmla="*/ 789667 h 3092874"/>
                <a:gd name="connsiteX3" fmla="*/ 232877 w 4813487"/>
                <a:gd name="connsiteY3" fmla="*/ 1817322 h 3092874"/>
                <a:gd name="connsiteX4" fmla="*/ 588893 w 4813487"/>
                <a:gd name="connsiteY4" fmla="*/ 2719674 h 3092874"/>
                <a:gd name="connsiteX5" fmla="*/ 2558309 w 4813487"/>
                <a:gd name="connsiteY5" fmla="*/ 2770590 h 3092874"/>
                <a:gd name="connsiteX6" fmla="*/ 4206582 w 4813487"/>
                <a:gd name="connsiteY6" fmla="*/ 3045280 h 3092874"/>
                <a:gd name="connsiteX7" fmla="*/ 4559539 w 4813487"/>
                <a:gd name="connsiteY7" fmla="*/ 1667506 h 3092874"/>
                <a:gd name="connsiteX8" fmla="*/ 4632366 w 4813487"/>
                <a:gd name="connsiteY8" fmla="*/ 111834 h 3092874"/>
                <a:gd name="connsiteX9" fmla="*/ 1996157 w 4813487"/>
                <a:gd name="connsiteY9" fmla="*/ 127825 h 3092874"/>
                <a:gd name="connsiteX0" fmla="*/ 1994461 w 4811791"/>
                <a:gd name="connsiteY0" fmla="*/ 127825 h 3093817"/>
                <a:gd name="connsiteX1" fmla="*/ 394572 w 4811791"/>
                <a:gd name="connsiteY1" fmla="*/ 162536 h 3093817"/>
                <a:gd name="connsiteX2" fmla="*/ 10353 w 4811791"/>
                <a:gd name="connsiteY2" fmla="*/ 789667 h 3093817"/>
                <a:gd name="connsiteX3" fmla="*/ 231181 w 4811791"/>
                <a:gd name="connsiteY3" fmla="*/ 1817322 h 3093817"/>
                <a:gd name="connsiteX4" fmla="*/ 343981 w 4811791"/>
                <a:gd name="connsiteY4" fmla="*/ 2652004 h 3093817"/>
                <a:gd name="connsiteX5" fmla="*/ 2556613 w 4811791"/>
                <a:gd name="connsiteY5" fmla="*/ 2770590 h 3093817"/>
                <a:gd name="connsiteX6" fmla="*/ 4204886 w 4811791"/>
                <a:gd name="connsiteY6" fmla="*/ 3045280 h 3093817"/>
                <a:gd name="connsiteX7" fmla="*/ 4557843 w 4811791"/>
                <a:gd name="connsiteY7" fmla="*/ 1667506 h 3093817"/>
                <a:gd name="connsiteX8" fmla="*/ 4630670 w 4811791"/>
                <a:gd name="connsiteY8" fmla="*/ 111834 h 3093817"/>
                <a:gd name="connsiteX9" fmla="*/ 1994461 w 4811791"/>
                <a:gd name="connsiteY9" fmla="*/ 127825 h 3093817"/>
                <a:gd name="connsiteX0" fmla="*/ 1997007 w 4814337"/>
                <a:gd name="connsiteY0" fmla="*/ 127825 h 3093817"/>
                <a:gd name="connsiteX1" fmla="*/ 397118 w 4814337"/>
                <a:gd name="connsiteY1" fmla="*/ 162536 h 3093817"/>
                <a:gd name="connsiteX2" fmla="*/ 12899 w 4814337"/>
                <a:gd name="connsiteY2" fmla="*/ 789667 h 3093817"/>
                <a:gd name="connsiteX3" fmla="*/ 179679 w 4814337"/>
                <a:gd name="connsiteY3" fmla="*/ 1732735 h 3093817"/>
                <a:gd name="connsiteX4" fmla="*/ 346527 w 4814337"/>
                <a:gd name="connsiteY4" fmla="*/ 2652004 h 3093817"/>
                <a:gd name="connsiteX5" fmla="*/ 2559159 w 4814337"/>
                <a:gd name="connsiteY5" fmla="*/ 2770590 h 3093817"/>
                <a:gd name="connsiteX6" fmla="*/ 4207432 w 4814337"/>
                <a:gd name="connsiteY6" fmla="*/ 3045280 h 3093817"/>
                <a:gd name="connsiteX7" fmla="*/ 4560389 w 4814337"/>
                <a:gd name="connsiteY7" fmla="*/ 1667506 h 3093817"/>
                <a:gd name="connsiteX8" fmla="*/ 4633216 w 4814337"/>
                <a:gd name="connsiteY8" fmla="*/ 111834 h 3093817"/>
                <a:gd name="connsiteX9" fmla="*/ 1997007 w 4814337"/>
                <a:gd name="connsiteY9" fmla="*/ 127825 h 3093817"/>
                <a:gd name="connsiteX0" fmla="*/ 2061916 w 4879246"/>
                <a:gd name="connsiteY0" fmla="*/ 127825 h 3093817"/>
                <a:gd name="connsiteX1" fmla="*/ 462027 w 4879246"/>
                <a:gd name="connsiteY1" fmla="*/ 162536 h 3093817"/>
                <a:gd name="connsiteX2" fmla="*/ 10249 w 4879246"/>
                <a:gd name="connsiteY2" fmla="*/ 721997 h 3093817"/>
                <a:gd name="connsiteX3" fmla="*/ 244588 w 4879246"/>
                <a:gd name="connsiteY3" fmla="*/ 1732735 h 3093817"/>
                <a:gd name="connsiteX4" fmla="*/ 411436 w 4879246"/>
                <a:gd name="connsiteY4" fmla="*/ 2652004 h 3093817"/>
                <a:gd name="connsiteX5" fmla="*/ 2624068 w 4879246"/>
                <a:gd name="connsiteY5" fmla="*/ 2770590 h 3093817"/>
                <a:gd name="connsiteX6" fmla="*/ 4272341 w 4879246"/>
                <a:gd name="connsiteY6" fmla="*/ 3045280 h 3093817"/>
                <a:gd name="connsiteX7" fmla="*/ 4625298 w 4879246"/>
                <a:gd name="connsiteY7" fmla="*/ 1667506 h 3093817"/>
                <a:gd name="connsiteX8" fmla="*/ 4698125 w 4879246"/>
                <a:gd name="connsiteY8" fmla="*/ 111834 h 3093817"/>
                <a:gd name="connsiteX9" fmla="*/ 2061916 w 4879246"/>
                <a:gd name="connsiteY9" fmla="*/ 127825 h 3093817"/>
                <a:gd name="connsiteX0" fmla="*/ 2061916 w 4879246"/>
                <a:gd name="connsiteY0" fmla="*/ 127825 h 3093817"/>
                <a:gd name="connsiteX1" fmla="*/ 462027 w 4879246"/>
                <a:gd name="connsiteY1" fmla="*/ 162536 h 3093817"/>
                <a:gd name="connsiteX2" fmla="*/ 10249 w 4879246"/>
                <a:gd name="connsiteY2" fmla="*/ 721997 h 3093817"/>
                <a:gd name="connsiteX3" fmla="*/ 244588 w 4879246"/>
                <a:gd name="connsiteY3" fmla="*/ 1732735 h 3093817"/>
                <a:gd name="connsiteX4" fmla="*/ 411436 w 4879246"/>
                <a:gd name="connsiteY4" fmla="*/ 2652004 h 3093817"/>
                <a:gd name="connsiteX5" fmla="*/ 2624068 w 4879246"/>
                <a:gd name="connsiteY5" fmla="*/ 2770590 h 3093817"/>
                <a:gd name="connsiteX6" fmla="*/ 4272341 w 4879246"/>
                <a:gd name="connsiteY6" fmla="*/ 3045280 h 3093817"/>
                <a:gd name="connsiteX7" fmla="*/ 4625298 w 4879246"/>
                <a:gd name="connsiteY7" fmla="*/ 1667506 h 3093817"/>
                <a:gd name="connsiteX8" fmla="*/ 4698125 w 4879246"/>
                <a:gd name="connsiteY8" fmla="*/ 111834 h 3093817"/>
                <a:gd name="connsiteX9" fmla="*/ 2061916 w 4879246"/>
                <a:gd name="connsiteY9" fmla="*/ 127825 h 3093817"/>
                <a:gd name="connsiteX0" fmla="*/ 2061916 w 4879246"/>
                <a:gd name="connsiteY0" fmla="*/ 127825 h 3093817"/>
                <a:gd name="connsiteX1" fmla="*/ 462027 w 4879246"/>
                <a:gd name="connsiteY1" fmla="*/ 162536 h 3093817"/>
                <a:gd name="connsiteX2" fmla="*/ 10249 w 4879246"/>
                <a:gd name="connsiteY2" fmla="*/ 721997 h 3093817"/>
                <a:gd name="connsiteX3" fmla="*/ 244588 w 4879246"/>
                <a:gd name="connsiteY3" fmla="*/ 1732735 h 3093817"/>
                <a:gd name="connsiteX4" fmla="*/ 411436 w 4879246"/>
                <a:gd name="connsiteY4" fmla="*/ 2652004 h 3093817"/>
                <a:gd name="connsiteX5" fmla="*/ 2624068 w 4879246"/>
                <a:gd name="connsiteY5" fmla="*/ 2770590 h 3093817"/>
                <a:gd name="connsiteX6" fmla="*/ 4272341 w 4879246"/>
                <a:gd name="connsiteY6" fmla="*/ 3045280 h 3093817"/>
                <a:gd name="connsiteX7" fmla="*/ 4625298 w 4879246"/>
                <a:gd name="connsiteY7" fmla="*/ 1667506 h 3093817"/>
                <a:gd name="connsiteX8" fmla="*/ 4698125 w 4879246"/>
                <a:gd name="connsiteY8" fmla="*/ 111834 h 3093817"/>
                <a:gd name="connsiteX9" fmla="*/ 2061916 w 4879246"/>
                <a:gd name="connsiteY9" fmla="*/ 127825 h 3093817"/>
                <a:gd name="connsiteX0" fmla="*/ 2061916 w 4835836"/>
                <a:gd name="connsiteY0" fmla="*/ 134747 h 3095028"/>
                <a:gd name="connsiteX1" fmla="*/ 462027 w 4835836"/>
                <a:gd name="connsiteY1" fmla="*/ 169458 h 3095028"/>
                <a:gd name="connsiteX2" fmla="*/ 10249 w 4835836"/>
                <a:gd name="connsiteY2" fmla="*/ 728919 h 3095028"/>
                <a:gd name="connsiteX3" fmla="*/ 244588 w 4835836"/>
                <a:gd name="connsiteY3" fmla="*/ 1739657 h 3095028"/>
                <a:gd name="connsiteX4" fmla="*/ 411436 w 4835836"/>
                <a:gd name="connsiteY4" fmla="*/ 2658926 h 3095028"/>
                <a:gd name="connsiteX5" fmla="*/ 2624068 w 4835836"/>
                <a:gd name="connsiteY5" fmla="*/ 2777512 h 3095028"/>
                <a:gd name="connsiteX6" fmla="*/ 4272341 w 4835836"/>
                <a:gd name="connsiteY6" fmla="*/ 3052202 h 3095028"/>
                <a:gd name="connsiteX7" fmla="*/ 4461020 w 4835836"/>
                <a:gd name="connsiteY7" fmla="*/ 1767920 h 3095028"/>
                <a:gd name="connsiteX8" fmla="*/ 4698125 w 4835836"/>
                <a:gd name="connsiteY8" fmla="*/ 118756 h 3095028"/>
                <a:gd name="connsiteX9" fmla="*/ 2061916 w 4835836"/>
                <a:gd name="connsiteY9" fmla="*/ 134747 h 3095028"/>
                <a:gd name="connsiteX0" fmla="*/ 2061916 w 4835836"/>
                <a:gd name="connsiteY0" fmla="*/ 134747 h 2917193"/>
                <a:gd name="connsiteX1" fmla="*/ 462027 w 4835836"/>
                <a:gd name="connsiteY1" fmla="*/ 169458 h 2917193"/>
                <a:gd name="connsiteX2" fmla="*/ 10249 w 4835836"/>
                <a:gd name="connsiteY2" fmla="*/ 728919 h 2917193"/>
                <a:gd name="connsiteX3" fmla="*/ 244588 w 4835836"/>
                <a:gd name="connsiteY3" fmla="*/ 1739657 h 2917193"/>
                <a:gd name="connsiteX4" fmla="*/ 411436 w 4835836"/>
                <a:gd name="connsiteY4" fmla="*/ 2658926 h 2917193"/>
                <a:gd name="connsiteX5" fmla="*/ 2624068 w 4835836"/>
                <a:gd name="connsiteY5" fmla="*/ 2777512 h 2917193"/>
                <a:gd name="connsiteX6" fmla="*/ 4339212 w 4835836"/>
                <a:gd name="connsiteY6" fmla="*/ 2852861 h 2917193"/>
                <a:gd name="connsiteX7" fmla="*/ 4461020 w 4835836"/>
                <a:gd name="connsiteY7" fmla="*/ 1767920 h 2917193"/>
                <a:gd name="connsiteX8" fmla="*/ 4698125 w 4835836"/>
                <a:gd name="connsiteY8" fmla="*/ 118756 h 2917193"/>
                <a:gd name="connsiteX9" fmla="*/ 2061916 w 4835836"/>
                <a:gd name="connsiteY9" fmla="*/ 134747 h 2917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5836" h="2917193">
                  <a:moveTo>
                    <a:pt x="2061916" y="134747"/>
                  </a:moveTo>
                  <a:cubicBezTo>
                    <a:pt x="1355900" y="143197"/>
                    <a:pt x="803971" y="70429"/>
                    <a:pt x="462027" y="169458"/>
                  </a:cubicBezTo>
                  <a:cubicBezTo>
                    <a:pt x="120083" y="268487"/>
                    <a:pt x="71261" y="472858"/>
                    <a:pt x="10249" y="728919"/>
                  </a:cubicBezTo>
                  <a:cubicBezTo>
                    <a:pt x="-50763" y="984980"/>
                    <a:pt x="177724" y="1417989"/>
                    <a:pt x="244588" y="1739657"/>
                  </a:cubicBezTo>
                  <a:cubicBezTo>
                    <a:pt x="311452" y="2061325"/>
                    <a:pt x="-12167" y="2350609"/>
                    <a:pt x="411436" y="2658926"/>
                  </a:cubicBezTo>
                  <a:cubicBezTo>
                    <a:pt x="835039" y="2967243"/>
                    <a:pt x="1969439" y="2745189"/>
                    <a:pt x="2624068" y="2777512"/>
                  </a:cubicBezTo>
                  <a:cubicBezTo>
                    <a:pt x="3278697" y="2809835"/>
                    <a:pt x="4033053" y="3021126"/>
                    <a:pt x="4339212" y="2852861"/>
                  </a:cubicBezTo>
                  <a:cubicBezTo>
                    <a:pt x="4645371" y="2684596"/>
                    <a:pt x="4417840" y="2175059"/>
                    <a:pt x="4461020" y="1767920"/>
                  </a:cubicBezTo>
                  <a:cubicBezTo>
                    <a:pt x="4504200" y="1360781"/>
                    <a:pt x="5097976" y="390951"/>
                    <a:pt x="4698125" y="118756"/>
                  </a:cubicBezTo>
                  <a:cubicBezTo>
                    <a:pt x="4298274" y="-153439"/>
                    <a:pt x="2767932" y="126297"/>
                    <a:pt x="2061916" y="1347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96000" rIns="39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8" name="Frihandsfigur: Form 17">
              <a:extLst>
                <a:ext uri="{FF2B5EF4-FFF2-40B4-BE49-F238E27FC236}">
                  <a16:creationId xmlns:a16="http://schemas.microsoft.com/office/drawing/2014/main" id="{6571B73B-00D7-239C-FA15-EBC2FAD828C5}"/>
                </a:ext>
              </a:extLst>
            </p:cNvPr>
            <p:cNvSpPr/>
            <p:nvPr/>
          </p:nvSpPr>
          <p:spPr>
            <a:xfrm>
              <a:off x="1031069" y="1816445"/>
              <a:ext cx="5303468" cy="2157161"/>
            </a:xfrm>
            <a:custGeom>
              <a:avLst/>
              <a:gdLst>
                <a:gd name="connsiteX0" fmla="*/ 2134060 w 4860072"/>
                <a:gd name="connsiteY0" fmla="*/ 285224 h 2242954"/>
                <a:gd name="connsiteX1" fmla="*/ 594820 w 4860072"/>
                <a:gd name="connsiteY1" fmla="*/ 26144 h 2242954"/>
                <a:gd name="connsiteX2" fmla="*/ 460 w 4860072"/>
                <a:gd name="connsiteY2" fmla="*/ 1001504 h 2242954"/>
                <a:gd name="connsiteX3" fmla="*/ 671020 w 4860072"/>
                <a:gd name="connsiteY3" fmla="*/ 2098784 h 2242954"/>
                <a:gd name="connsiteX4" fmla="*/ 2515060 w 4860072"/>
                <a:gd name="connsiteY4" fmla="*/ 1870184 h 2242954"/>
                <a:gd name="connsiteX5" fmla="*/ 4145740 w 4860072"/>
                <a:gd name="connsiteY5" fmla="*/ 2220704 h 2242954"/>
                <a:gd name="connsiteX6" fmla="*/ 4694380 w 4860072"/>
                <a:gd name="connsiteY6" fmla="*/ 1108184 h 2242954"/>
                <a:gd name="connsiteX7" fmla="*/ 4648660 w 4860072"/>
                <a:gd name="connsiteY7" fmla="*/ 422384 h 2242954"/>
                <a:gd name="connsiteX8" fmla="*/ 2316940 w 4860072"/>
                <a:gd name="connsiteY8" fmla="*/ 346184 h 2242954"/>
                <a:gd name="connsiteX9" fmla="*/ 2134060 w 4860072"/>
                <a:gd name="connsiteY9" fmla="*/ 285224 h 2242954"/>
                <a:gd name="connsiteX0" fmla="*/ 2134060 w 4860072"/>
                <a:gd name="connsiteY0" fmla="*/ 286002 h 2243732"/>
                <a:gd name="connsiteX1" fmla="*/ 594820 w 4860072"/>
                <a:gd name="connsiteY1" fmla="*/ 26922 h 2243732"/>
                <a:gd name="connsiteX2" fmla="*/ 460 w 4860072"/>
                <a:gd name="connsiteY2" fmla="*/ 1002282 h 2243732"/>
                <a:gd name="connsiteX3" fmla="*/ 671020 w 4860072"/>
                <a:gd name="connsiteY3" fmla="*/ 2099562 h 2243732"/>
                <a:gd name="connsiteX4" fmla="*/ 2515060 w 4860072"/>
                <a:gd name="connsiteY4" fmla="*/ 1870962 h 2243732"/>
                <a:gd name="connsiteX5" fmla="*/ 4145740 w 4860072"/>
                <a:gd name="connsiteY5" fmla="*/ 2221482 h 2243732"/>
                <a:gd name="connsiteX6" fmla="*/ 4694380 w 4860072"/>
                <a:gd name="connsiteY6" fmla="*/ 1108962 h 2243732"/>
                <a:gd name="connsiteX7" fmla="*/ 4648660 w 4860072"/>
                <a:gd name="connsiteY7" fmla="*/ 423162 h 2243732"/>
                <a:gd name="connsiteX8" fmla="*/ 2134060 w 4860072"/>
                <a:gd name="connsiteY8" fmla="*/ 286002 h 2243732"/>
                <a:gd name="connsiteX0" fmla="*/ 2134060 w 4790530"/>
                <a:gd name="connsiteY0" fmla="*/ 286002 h 2243732"/>
                <a:gd name="connsiteX1" fmla="*/ 594820 w 4790530"/>
                <a:gd name="connsiteY1" fmla="*/ 26922 h 2243732"/>
                <a:gd name="connsiteX2" fmla="*/ 460 w 4790530"/>
                <a:gd name="connsiteY2" fmla="*/ 1002282 h 2243732"/>
                <a:gd name="connsiteX3" fmla="*/ 671020 w 4790530"/>
                <a:gd name="connsiteY3" fmla="*/ 2099562 h 2243732"/>
                <a:gd name="connsiteX4" fmla="*/ 2515060 w 4790530"/>
                <a:gd name="connsiteY4" fmla="*/ 1870962 h 2243732"/>
                <a:gd name="connsiteX5" fmla="*/ 4145740 w 4790530"/>
                <a:gd name="connsiteY5" fmla="*/ 2221482 h 2243732"/>
                <a:gd name="connsiteX6" fmla="*/ 4694380 w 4790530"/>
                <a:gd name="connsiteY6" fmla="*/ 1108962 h 2243732"/>
                <a:gd name="connsiteX7" fmla="*/ 4648660 w 4790530"/>
                <a:gd name="connsiteY7" fmla="*/ 423162 h 2243732"/>
                <a:gd name="connsiteX8" fmla="*/ 3307540 w 4790530"/>
                <a:gd name="connsiteY8" fmla="*/ 302298 h 2243732"/>
                <a:gd name="connsiteX9" fmla="*/ 2134060 w 4790530"/>
                <a:gd name="connsiteY9" fmla="*/ 286002 h 2243732"/>
                <a:gd name="connsiteX0" fmla="*/ 2134060 w 4790530"/>
                <a:gd name="connsiteY0" fmla="*/ 674147 h 2631877"/>
                <a:gd name="connsiteX1" fmla="*/ 594820 w 4790530"/>
                <a:gd name="connsiteY1" fmla="*/ 415067 h 2631877"/>
                <a:gd name="connsiteX2" fmla="*/ 460 w 4790530"/>
                <a:gd name="connsiteY2" fmla="*/ 1390427 h 2631877"/>
                <a:gd name="connsiteX3" fmla="*/ 671020 w 4790530"/>
                <a:gd name="connsiteY3" fmla="*/ 2487707 h 2631877"/>
                <a:gd name="connsiteX4" fmla="*/ 2515060 w 4790530"/>
                <a:gd name="connsiteY4" fmla="*/ 2259107 h 2631877"/>
                <a:gd name="connsiteX5" fmla="*/ 4145740 w 4790530"/>
                <a:gd name="connsiteY5" fmla="*/ 2609627 h 2631877"/>
                <a:gd name="connsiteX6" fmla="*/ 4694380 w 4790530"/>
                <a:gd name="connsiteY6" fmla="*/ 1497107 h 2631877"/>
                <a:gd name="connsiteX7" fmla="*/ 4648660 w 4790530"/>
                <a:gd name="connsiteY7" fmla="*/ 811307 h 2631877"/>
                <a:gd name="connsiteX8" fmla="*/ 3840940 w 4790530"/>
                <a:gd name="connsiteY8" fmla="*/ 609 h 2631877"/>
                <a:gd name="connsiteX9" fmla="*/ 2134060 w 4790530"/>
                <a:gd name="connsiteY9" fmla="*/ 674147 h 2631877"/>
                <a:gd name="connsiteX0" fmla="*/ 1966377 w 4790487"/>
                <a:gd name="connsiteY0" fmla="*/ 13006 h 2825531"/>
                <a:gd name="connsiteX1" fmla="*/ 594777 w 4790487"/>
                <a:gd name="connsiteY1" fmla="*/ 608721 h 2825531"/>
                <a:gd name="connsiteX2" fmla="*/ 417 w 4790487"/>
                <a:gd name="connsiteY2" fmla="*/ 1584081 h 2825531"/>
                <a:gd name="connsiteX3" fmla="*/ 670977 w 4790487"/>
                <a:gd name="connsiteY3" fmla="*/ 2681361 h 2825531"/>
                <a:gd name="connsiteX4" fmla="*/ 2515017 w 4790487"/>
                <a:gd name="connsiteY4" fmla="*/ 2452761 h 2825531"/>
                <a:gd name="connsiteX5" fmla="*/ 4145697 w 4790487"/>
                <a:gd name="connsiteY5" fmla="*/ 2803281 h 2825531"/>
                <a:gd name="connsiteX6" fmla="*/ 4694337 w 4790487"/>
                <a:gd name="connsiteY6" fmla="*/ 1690761 h 2825531"/>
                <a:gd name="connsiteX7" fmla="*/ 4648617 w 4790487"/>
                <a:gd name="connsiteY7" fmla="*/ 1004961 h 2825531"/>
                <a:gd name="connsiteX8" fmla="*/ 3840897 w 4790487"/>
                <a:gd name="connsiteY8" fmla="*/ 194263 h 2825531"/>
                <a:gd name="connsiteX9" fmla="*/ 1966377 w 4790487"/>
                <a:gd name="connsiteY9" fmla="*/ 13006 h 2825531"/>
                <a:gd name="connsiteX0" fmla="*/ 1966377 w 4701195"/>
                <a:gd name="connsiteY0" fmla="*/ 46744 h 2859269"/>
                <a:gd name="connsiteX1" fmla="*/ 594777 w 4701195"/>
                <a:gd name="connsiteY1" fmla="*/ 642459 h 2859269"/>
                <a:gd name="connsiteX2" fmla="*/ 417 w 4701195"/>
                <a:gd name="connsiteY2" fmla="*/ 1617819 h 2859269"/>
                <a:gd name="connsiteX3" fmla="*/ 670977 w 4701195"/>
                <a:gd name="connsiteY3" fmla="*/ 2715099 h 2859269"/>
                <a:gd name="connsiteX4" fmla="*/ 2515017 w 4701195"/>
                <a:gd name="connsiteY4" fmla="*/ 2486499 h 2859269"/>
                <a:gd name="connsiteX5" fmla="*/ 4145697 w 4701195"/>
                <a:gd name="connsiteY5" fmla="*/ 2837019 h 2859269"/>
                <a:gd name="connsiteX6" fmla="*/ 4694337 w 4701195"/>
                <a:gd name="connsiteY6" fmla="*/ 1724499 h 2859269"/>
                <a:gd name="connsiteX7" fmla="*/ 3840897 w 4701195"/>
                <a:gd name="connsiteY7" fmla="*/ 228001 h 2859269"/>
                <a:gd name="connsiteX8" fmla="*/ 1966377 w 4701195"/>
                <a:gd name="connsiteY8" fmla="*/ 46744 h 2859269"/>
                <a:gd name="connsiteX0" fmla="*/ 1969141 w 4703959"/>
                <a:gd name="connsiteY0" fmla="*/ 19599 h 2832124"/>
                <a:gd name="connsiteX1" fmla="*/ 490861 w 4703959"/>
                <a:gd name="connsiteY1" fmla="*/ 240404 h 2832124"/>
                <a:gd name="connsiteX2" fmla="*/ 3181 w 4703959"/>
                <a:gd name="connsiteY2" fmla="*/ 1590674 h 2832124"/>
                <a:gd name="connsiteX3" fmla="*/ 673741 w 4703959"/>
                <a:gd name="connsiteY3" fmla="*/ 2687954 h 2832124"/>
                <a:gd name="connsiteX4" fmla="*/ 2517781 w 4703959"/>
                <a:gd name="connsiteY4" fmla="*/ 2459354 h 2832124"/>
                <a:gd name="connsiteX5" fmla="*/ 4148461 w 4703959"/>
                <a:gd name="connsiteY5" fmla="*/ 2809874 h 2832124"/>
                <a:gd name="connsiteX6" fmla="*/ 4697101 w 4703959"/>
                <a:gd name="connsiteY6" fmla="*/ 1697354 h 2832124"/>
                <a:gd name="connsiteX7" fmla="*/ 3843661 w 4703959"/>
                <a:gd name="connsiteY7" fmla="*/ 200856 h 2832124"/>
                <a:gd name="connsiteX8" fmla="*/ 1969141 w 4703959"/>
                <a:gd name="connsiteY8" fmla="*/ 19599 h 2832124"/>
                <a:gd name="connsiteX0" fmla="*/ 1969141 w 4790446"/>
                <a:gd name="connsiteY0" fmla="*/ 6936 h 2819461"/>
                <a:gd name="connsiteX1" fmla="*/ 490861 w 4790446"/>
                <a:gd name="connsiteY1" fmla="*/ 227741 h 2819461"/>
                <a:gd name="connsiteX2" fmla="*/ 3181 w 4790446"/>
                <a:gd name="connsiteY2" fmla="*/ 1578011 h 2819461"/>
                <a:gd name="connsiteX3" fmla="*/ 673741 w 4790446"/>
                <a:gd name="connsiteY3" fmla="*/ 2675291 h 2819461"/>
                <a:gd name="connsiteX4" fmla="*/ 2517781 w 4790446"/>
                <a:gd name="connsiteY4" fmla="*/ 2446691 h 2819461"/>
                <a:gd name="connsiteX5" fmla="*/ 4148461 w 4790446"/>
                <a:gd name="connsiteY5" fmla="*/ 2797211 h 2819461"/>
                <a:gd name="connsiteX6" fmla="*/ 4697101 w 4790446"/>
                <a:gd name="connsiteY6" fmla="*/ 1684691 h 2819461"/>
                <a:gd name="connsiteX7" fmla="*/ 4498981 w 4790446"/>
                <a:gd name="connsiteY7" fmla="*/ 293168 h 2819461"/>
                <a:gd name="connsiteX8" fmla="*/ 1969141 w 4790446"/>
                <a:gd name="connsiteY8" fmla="*/ 6936 h 2819461"/>
                <a:gd name="connsiteX0" fmla="*/ 1969141 w 4782018"/>
                <a:gd name="connsiteY0" fmla="*/ 42024 h 2854549"/>
                <a:gd name="connsiteX1" fmla="*/ 490861 w 4782018"/>
                <a:gd name="connsiteY1" fmla="*/ 262829 h 2854549"/>
                <a:gd name="connsiteX2" fmla="*/ 3181 w 4782018"/>
                <a:gd name="connsiteY2" fmla="*/ 1613099 h 2854549"/>
                <a:gd name="connsiteX3" fmla="*/ 673741 w 4782018"/>
                <a:gd name="connsiteY3" fmla="*/ 2710379 h 2854549"/>
                <a:gd name="connsiteX4" fmla="*/ 2517781 w 4782018"/>
                <a:gd name="connsiteY4" fmla="*/ 2481779 h 2854549"/>
                <a:gd name="connsiteX5" fmla="*/ 4148461 w 4782018"/>
                <a:gd name="connsiteY5" fmla="*/ 2832299 h 2854549"/>
                <a:gd name="connsiteX6" fmla="*/ 4697101 w 4782018"/>
                <a:gd name="connsiteY6" fmla="*/ 1719779 h 2854549"/>
                <a:gd name="connsiteX7" fmla="*/ 4483741 w 4782018"/>
                <a:gd name="connsiteY7" fmla="*/ 178292 h 2854549"/>
                <a:gd name="connsiteX8" fmla="*/ 1969141 w 4782018"/>
                <a:gd name="connsiteY8" fmla="*/ 42024 h 2854549"/>
                <a:gd name="connsiteX0" fmla="*/ 1969141 w 4782018"/>
                <a:gd name="connsiteY0" fmla="*/ 42024 h 2744750"/>
                <a:gd name="connsiteX1" fmla="*/ 490861 w 4782018"/>
                <a:gd name="connsiteY1" fmla="*/ 262829 h 2744750"/>
                <a:gd name="connsiteX2" fmla="*/ 3181 w 4782018"/>
                <a:gd name="connsiteY2" fmla="*/ 1613099 h 2744750"/>
                <a:gd name="connsiteX3" fmla="*/ 673741 w 4782018"/>
                <a:gd name="connsiteY3" fmla="*/ 2710379 h 2744750"/>
                <a:gd name="connsiteX4" fmla="*/ 2517781 w 4782018"/>
                <a:gd name="connsiteY4" fmla="*/ 2481779 h 2744750"/>
                <a:gd name="connsiteX5" fmla="*/ 4224661 w 4782018"/>
                <a:gd name="connsiteY5" fmla="*/ 2621126 h 2744750"/>
                <a:gd name="connsiteX6" fmla="*/ 4697101 w 4782018"/>
                <a:gd name="connsiteY6" fmla="*/ 1719779 h 2744750"/>
                <a:gd name="connsiteX7" fmla="*/ 4483741 w 4782018"/>
                <a:gd name="connsiteY7" fmla="*/ 178292 h 2744750"/>
                <a:gd name="connsiteX8" fmla="*/ 1969141 w 4782018"/>
                <a:gd name="connsiteY8" fmla="*/ 42024 h 2744750"/>
                <a:gd name="connsiteX0" fmla="*/ 1966074 w 4778951"/>
                <a:gd name="connsiteY0" fmla="*/ 42024 h 2657095"/>
                <a:gd name="connsiteX1" fmla="*/ 487794 w 4778951"/>
                <a:gd name="connsiteY1" fmla="*/ 262829 h 2657095"/>
                <a:gd name="connsiteX2" fmla="*/ 114 w 4778951"/>
                <a:gd name="connsiteY2" fmla="*/ 1613099 h 2657095"/>
                <a:gd name="connsiteX3" fmla="*/ 518274 w 4778951"/>
                <a:gd name="connsiteY3" fmla="*/ 2515450 h 2657095"/>
                <a:gd name="connsiteX4" fmla="*/ 2514714 w 4778951"/>
                <a:gd name="connsiteY4" fmla="*/ 2481779 h 2657095"/>
                <a:gd name="connsiteX5" fmla="*/ 4221594 w 4778951"/>
                <a:gd name="connsiteY5" fmla="*/ 2621126 h 2657095"/>
                <a:gd name="connsiteX6" fmla="*/ 4694034 w 4778951"/>
                <a:gd name="connsiteY6" fmla="*/ 1719779 h 2657095"/>
                <a:gd name="connsiteX7" fmla="*/ 4480674 w 4778951"/>
                <a:gd name="connsiteY7" fmla="*/ 178292 h 2657095"/>
                <a:gd name="connsiteX8" fmla="*/ 1966074 w 4778951"/>
                <a:gd name="connsiteY8" fmla="*/ 42024 h 2657095"/>
                <a:gd name="connsiteX0" fmla="*/ 1966074 w 4769760"/>
                <a:gd name="connsiteY0" fmla="*/ 42024 h 2679980"/>
                <a:gd name="connsiteX1" fmla="*/ 487794 w 4769760"/>
                <a:gd name="connsiteY1" fmla="*/ 262829 h 2679980"/>
                <a:gd name="connsiteX2" fmla="*/ 114 w 4769760"/>
                <a:gd name="connsiteY2" fmla="*/ 1613099 h 2679980"/>
                <a:gd name="connsiteX3" fmla="*/ 518274 w 4769760"/>
                <a:gd name="connsiteY3" fmla="*/ 2515450 h 2679980"/>
                <a:gd name="connsiteX4" fmla="*/ 2514714 w 4769760"/>
                <a:gd name="connsiteY4" fmla="*/ 2481779 h 2679980"/>
                <a:gd name="connsiteX5" fmla="*/ 4221594 w 4769760"/>
                <a:gd name="connsiteY5" fmla="*/ 2621126 h 2679980"/>
                <a:gd name="connsiteX6" fmla="*/ 4564493 w 4769760"/>
                <a:gd name="connsiteY6" fmla="*/ 2602766 h 2679980"/>
                <a:gd name="connsiteX7" fmla="*/ 4694034 w 4769760"/>
                <a:gd name="connsiteY7" fmla="*/ 1719779 h 2679980"/>
                <a:gd name="connsiteX8" fmla="*/ 4480674 w 4769760"/>
                <a:gd name="connsiteY8" fmla="*/ 178292 h 2679980"/>
                <a:gd name="connsiteX9" fmla="*/ 1966074 w 4769760"/>
                <a:gd name="connsiteY9" fmla="*/ 42024 h 2679980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22159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74088"/>
                <a:gd name="connsiteY0" fmla="*/ 42024 h 2657095"/>
                <a:gd name="connsiteX1" fmla="*/ 487794 w 4774088"/>
                <a:gd name="connsiteY1" fmla="*/ 262829 h 2657095"/>
                <a:gd name="connsiteX2" fmla="*/ 114 w 4774088"/>
                <a:gd name="connsiteY2" fmla="*/ 1613099 h 2657095"/>
                <a:gd name="connsiteX3" fmla="*/ 518274 w 4774088"/>
                <a:gd name="connsiteY3" fmla="*/ 2515450 h 2657095"/>
                <a:gd name="connsiteX4" fmla="*/ 2514714 w 4774088"/>
                <a:gd name="connsiteY4" fmla="*/ 2481779 h 2657095"/>
                <a:gd name="connsiteX5" fmla="*/ 4419714 w 4774088"/>
                <a:gd name="connsiteY5" fmla="*/ 2621126 h 2657095"/>
                <a:gd name="connsiteX6" fmla="*/ 4694034 w 4774088"/>
                <a:gd name="connsiteY6" fmla="*/ 1719779 h 2657095"/>
                <a:gd name="connsiteX7" fmla="*/ 4480674 w 4774088"/>
                <a:gd name="connsiteY7" fmla="*/ 178292 h 2657095"/>
                <a:gd name="connsiteX8" fmla="*/ 1966074 w 4774088"/>
                <a:gd name="connsiteY8" fmla="*/ 42024 h 2657095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66074 w 4796883"/>
                <a:gd name="connsiteY0" fmla="*/ 33702 h 2657791"/>
                <a:gd name="connsiteX1" fmla="*/ 487794 w 4796883"/>
                <a:gd name="connsiteY1" fmla="*/ 254507 h 2657791"/>
                <a:gd name="connsiteX2" fmla="*/ 114 w 4796883"/>
                <a:gd name="connsiteY2" fmla="*/ 1604777 h 2657791"/>
                <a:gd name="connsiteX3" fmla="*/ 518274 w 4796883"/>
                <a:gd name="connsiteY3" fmla="*/ 2507128 h 2657791"/>
                <a:gd name="connsiteX4" fmla="*/ 2514714 w 4796883"/>
                <a:gd name="connsiteY4" fmla="*/ 2473457 h 2657791"/>
                <a:gd name="connsiteX5" fmla="*/ 4419714 w 4796883"/>
                <a:gd name="connsiteY5" fmla="*/ 2612804 h 2657791"/>
                <a:gd name="connsiteX6" fmla="*/ 4732134 w 4796883"/>
                <a:gd name="connsiteY6" fmla="*/ 1573383 h 2657791"/>
                <a:gd name="connsiteX7" fmla="*/ 4480674 w 4796883"/>
                <a:gd name="connsiteY7" fmla="*/ 169970 h 2657791"/>
                <a:gd name="connsiteX8" fmla="*/ 1966074 w 4796883"/>
                <a:gd name="connsiteY8" fmla="*/ 33702 h 2657791"/>
                <a:gd name="connsiteX0" fmla="*/ 1970947 w 4801756"/>
                <a:gd name="connsiteY0" fmla="*/ 95810 h 2719899"/>
                <a:gd name="connsiteX1" fmla="*/ 371058 w 4801756"/>
                <a:gd name="connsiteY1" fmla="*/ 130521 h 2719899"/>
                <a:gd name="connsiteX2" fmla="*/ 4987 w 4801756"/>
                <a:gd name="connsiteY2" fmla="*/ 1666885 h 2719899"/>
                <a:gd name="connsiteX3" fmla="*/ 523147 w 4801756"/>
                <a:gd name="connsiteY3" fmla="*/ 2569236 h 2719899"/>
                <a:gd name="connsiteX4" fmla="*/ 2519587 w 4801756"/>
                <a:gd name="connsiteY4" fmla="*/ 2535565 h 2719899"/>
                <a:gd name="connsiteX5" fmla="*/ 4424587 w 4801756"/>
                <a:gd name="connsiteY5" fmla="*/ 2674912 h 2719899"/>
                <a:gd name="connsiteX6" fmla="*/ 4737007 w 4801756"/>
                <a:gd name="connsiteY6" fmla="*/ 1635491 h 2719899"/>
                <a:gd name="connsiteX7" fmla="*/ 4485547 w 4801756"/>
                <a:gd name="connsiteY7" fmla="*/ 232078 h 2719899"/>
                <a:gd name="connsiteX8" fmla="*/ 1970947 w 4801756"/>
                <a:gd name="connsiteY8" fmla="*/ 95810 h 2719899"/>
                <a:gd name="connsiteX0" fmla="*/ 1970947 w 4865408"/>
                <a:gd name="connsiteY0" fmla="*/ 127825 h 2751914"/>
                <a:gd name="connsiteX1" fmla="*/ 371058 w 4865408"/>
                <a:gd name="connsiteY1" fmla="*/ 162536 h 2751914"/>
                <a:gd name="connsiteX2" fmla="*/ 4987 w 4865408"/>
                <a:gd name="connsiteY2" fmla="*/ 1698900 h 2751914"/>
                <a:gd name="connsiteX3" fmla="*/ 523147 w 4865408"/>
                <a:gd name="connsiteY3" fmla="*/ 2601251 h 2751914"/>
                <a:gd name="connsiteX4" fmla="*/ 2519587 w 4865408"/>
                <a:gd name="connsiteY4" fmla="*/ 2567580 h 2751914"/>
                <a:gd name="connsiteX5" fmla="*/ 4424587 w 4865408"/>
                <a:gd name="connsiteY5" fmla="*/ 2706927 h 2751914"/>
                <a:gd name="connsiteX6" fmla="*/ 4737007 w 4865408"/>
                <a:gd name="connsiteY6" fmla="*/ 1667506 h 2751914"/>
                <a:gd name="connsiteX7" fmla="*/ 4607156 w 4865408"/>
                <a:gd name="connsiteY7" fmla="*/ 111834 h 2751914"/>
                <a:gd name="connsiteX8" fmla="*/ 1970947 w 4865408"/>
                <a:gd name="connsiteY8" fmla="*/ 127825 h 2751914"/>
                <a:gd name="connsiteX0" fmla="*/ 1970947 w 4865408"/>
                <a:gd name="connsiteY0" fmla="*/ 127825 h 2770921"/>
                <a:gd name="connsiteX1" fmla="*/ 371058 w 4865408"/>
                <a:gd name="connsiteY1" fmla="*/ 162536 h 2770921"/>
                <a:gd name="connsiteX2" fmla="*/ 4987 w 4865408"/>
                <a:gd name="connsiteY2" fmla="*/ 1698900 h 2770921"/>
                <a:gd name="connsiteX3" fmla="*/ 523147 w 4865408"/>
                <a:gd name="connsiteY3" fmla="*/ 2601251 h 2770921"/>
                <a:gd name="connsiteX4" fmla="*/ 2533099 w 4865408"/>
                <a:gd name="connsiteY4" fmla="*/ 2652167 h 2770921"/>
                <a:gd name="connsiteX5" fmla="*/ 4424587 w 4865408"/>
                <a:gd name="connsiteY5" fmla="*/ 2706927 h 2770921"/>
                <a:gd name="connsiteX6" fmla="*/ 4737007 w 4865408"/>
                <a:gd name="connsiteY6" fmla="*/ 1667506 h 2770921"/>
                <a:gd name="connsiteX7" fmla="*/ 4607156 w 4865408"/>
                <a:gd name="connsiteY7" fmla="*/ 111834 h 2770921"/>
                <a:gd name="connsiteX8" fmla="*/ 1970947 w 4865408"/>
                <a:gd name="connsiteY8" fmla="*/ 127825 h 2770921"/>
                <a:gd name="connsiteX0" fmla="*/ 1970947 w 4865408"/>
                <a:gd name="connsiteY0" fmla="*/ 127825 h 3079061"/>
                <a:gd name="connsiteX1" fmla="*/ 371058 w 4865408"/>
                <a:gd name="connsiteY1" fmla="*/ 162536 h 3079061"/>
                <a:gd name="connsiteX2" fmla="*/ 4987 w 4865408"/>
                <a:gd name="connsiteY2" fmla="*/ 1698900 h 3079061"/>
                <a:gd name="connsiteX3" fmla="*/ 523147 w 4865408"/>
                <a:gd name="connsiteY3" fmla="*/ 2601251 h 3079061"/>
                <a:gd name="connsiteX4" fmla="*/ 2533099 w 4865408"/>
                <a:gd name="connsiteY4" fmla="*/ 2652167 h 3079061"/>
                <a:gd name="connsiteX5" fmla="*/ 4181372 w 4865408"/>
                <a:gd name="connsiteY5" fmla="*/ 3045280 h 3079061"/>
                <a:gd name="connsiteX6" fmla="*/ 4737007 w 4865408"/>
                <a:gd name="connsiteY6" fmla="*/ 1667506 h 3079061"/>
                <a:gd name="connsiteX7" fmla="*/ 4607156 w 4865408"/>
                <a:gd name="connsiteY7" fmla="*/ 111834 h 3079061"/>
                <a:gd name="connsiteX8" fmla="*/ 1970947 w 4865408"/>
                <a:gd name="connsiteY8" fmla="*/ 127825 h 3079061"/>
                <a:gd name="connsiteX0" fmla="*/ 1970947 w 4865408"/>
                <a:gd name="connsiteY0" fmla="*/ 127825 h 3094546"/>
                <a:gd name="connsiteX1" fmla="*/ 371058 w 4865408"/>
                <a:gd name="connsiteY1" fmla="*/ 162536 h 3094546"/>
                <a:gd name="connsiteX2" fmla="*/ 4987 w 4865408"/>
                <a:gd name="connsiteY2" fmla="*/ 1698900 h 3094546"/>
                <a:gd name="connsiteX3" fmla="*/ 523147 w 4865408"/>
                <a:gd name="connsiteY3" fmla="*/ 2601251 h 3094546"/>
                <a:gd name="connsiteX4" fmla="*/ 2533099 w 4865408"/>
                <a:gd name="connsiteY4" fmla="*/ 2770590 h 3094546"/>
                <a:gd name="connsiteX5" fmla="*/ 4181372 w 4865408"/>
                <a:gd name="connsiteY5" fmla="*/ 3045280 h 3094546"/>
                <a:gd name="connsiteX6" fmla="*/ 4737007 w 4865408"/>
                <a:gd name="connsiteY6" fmla="*/ 1667506 h 3094546"/>
                <a:gd name="connsiteX7" fmla="*/ 4607156 w 4865408"/>
                <a:gd name="connsiteY7" fmla="*/ 111834 h 3094546"/>
                <a:gd name="connsiteX8" fmla="*/ 1970947 w 4865408"/>
                <a:gd name="connsiteY8" fmla="*/ 127825 h 3094546"/>
                <a:gd name="connsiteX0" fmla="*/ 1970947 w 4788276"/>
                <a:gd name="connsiteY0" fmla="*/ 127825 h 3094546"/>
                <a:gd name="connsiteX1" fmla="*/ 371058 w 4788276"/>
                <a:gd name="connsiteY1" fmla="*/ 162536 h 3094546"/>
                <a:gd name="connsiteX2" fmla="*/ 4987 w 4788276"/>
                <a:gd name="connsiteY2" fmla="*/ 1698900 h 3094546"/>
                <a:gd name="connsiteX3" fmla="*/ 523147 w 4788276"/>
                <a:gd name="connsiteY3" fmla="*/ 2601251 h 3094546"/>
                <a:gd name="connsiteX4" fmla="*/ 2533099 w 4788276"/>
                <a:gd name="connsiteY4" fmla="*/ 2770590 h 3094546"/>
                <a:gd name="connsiteX5" fmla="*/ 4181372 w 4788276"/>
                <a:gd name="connsiteY5" fmla="*/ 3045280 h 3094546"/>
                <a:gd name="connsiteX6" fmla="*/ 4534329 w 4788276"/>
                <a:gd name="connsiteY6" fmla="*/ 1667506 h 3094546"/>
                <a:gd name="connsiteX7" fmla="*/ 4607156 w 4788276"/>
                <a:gd name="connsiteY7" fmla="*/ 111834 h 3094546"/>
                <a:gd name="connsiteX8" fmla="*/ 1970947 w 4788276"/>
                <a:gd name="connsiteY8" fmla="*/ 127825 h 3094546"/>
                <a:gd name="connsiteX0" fmla="*/ 1972986 w 4790317"/>
                <a:gd name="connsiteY0" fmla="*/ 127825 h 3092874"/>
                <a:gd name="connsiteX1" fmla="*/ 373097 w 4790317"/>
                <a:gd name="connsiteY1" fmla="*/ 162536 h 3092874"/>
                <a:gd name="connsiteX2" fmla="*/ 7026 w 4790317"/>
                <a:gd name="connsiteY2" fmla="*/ 1698900 h 3092874"/>
                <a:gd name="connsiteX3" fmla="*/ 565722 w 4790317"/>
                <a:gd name="connsiteY3" fmla="*/ 2719674 h 3092874"/>
                <a:gd name="connsiteX4" fmla="*/ 2535138 w 4790317"/>
                <a:gd name="connsiteY4" fmla="*/ 2770590 h 3092874"/>
                <a:gd name="connsiteX5" fmla="*/ 4183411 w 4790317"/>
                <a:gd name="connsiteY5" fmla="*/ 3045280 h 3092874"/>
                <a:gd name="connsiteX6" fmla="*/ 4536368 w 4790317"/>
                <a:gd name="connsiteY6" fmla="*/ 1667506 h 3092874"/>
                <a:gd name="connsiteX7" fmla="*/ 4609195 w 4790317"/>
                <a:gd name="connsiteY7" fmla="*/ 111834 h 3092874"/>
                <a:gd name="connsiteX8" fmla="*/ 1972986 w 4790317"/>
                <a:gd name="connsiteY8" fmla="*/ 127825 h 3092874"/>
                <a:gd name="connsiteX0" fmla="*/ 2033966 w 4851296"/>
                <a:gd name="connsiteY0" fmla="*/ 127825 h 3092874"/>
                <a:gd name="connsiteX1" fmla="*/ 434077 w 4851296"/>
                <a:gd name="connsiteY1" fmla="*/ 162536 h 3092874"/>
                <a:gd name="connsiteX2" fmla="*/ 49858 w 4851296"/>
                <a:gd name="connsiteY2" fmla="*/ 1195688 h 3092874"/>
                <a:gd name="connsiteX3" fmla="*/ 68006 w 4851296"/>
                <a:gd name="connsiteY3" fmla="*/ 1698900 h 3092874"/>
                <a:gd name="connsiteX4" fmla="*/ 626702 w 4851296"/>
                <a:gd name="connsiteY4" fmla="*/ 2719674 h 3092874"/>
                <a:gd name="connsiteX5" fmla="*/ 2596118 w 4851296"/>
                <a:gd name="connsiteY5" fmla="*/ 2770590 h 3092874"/>
                <a:gd name="connsiteX6" fmla="*/ 4244391 w 4851296"/>
                <a:gd name="connsiteY6" fmla="*/ 3045280 h 3092874"/>
                <a:gd name="connsiteX7" fmla="*/ 4597348 w 4851296"/>
                <a:gd name="connsiteY7" fmla="*/ 1667506 h 3092874"/>
                <a:gd name="connsiteX8" fmla="*/ 4670175 w 4851296"/>
                <a:gd name="connsiteY8" fmla="*/ 111834 h 3092874"/>
                <a:gd name="connsiteX9" fmla="*/ 2033966 w 4851296"/>
                <a:gd name="connsiteY9" fmla="*/ 127825 h 3092874"/>
                <a:gd name="connsiteX0" fmla="*/ 1992055 w 4809385"/>
                <a:gd name="connsiteY0" fmla="*/ 127825 h 3092874"/>
                <a:gd name="connsiteX1" fmla="*/ 392166 w 4809385"/>
                <a:gd name="connsiteY1" fmla="*/ 162536 h 3092874"/>
                <a:gd name="connsiteX2" fmla="*/ 7947 w 4809385"/>
                <a:gd name="connsiteY2" fmla="*/ 1195688 h 3092874"/>
                <a:gd name="connsiteX3" fmla="*/ 350382 w 4809385"/>
                <a:gd name="connsiteY3" fmla="*/ 1817322 h 3092874"/>
                <a:gd name="connsiteX4" fmla="*/ 584791 w 4809385"/>
                <a:gd name="connsiteY4" fmla="*/ 2719674 h 3092874"/>
                <a:gd name="connsiteX5" fmla="*/ 2554207 w 4809385"/>
                <a:gd name="connsiteY5" fmla="*/ 2770590 h 3092874"/>
                <a:gd name="connsiteX6" fmla="*/ 4202480 w 4809385"/>
                <a:gd name="connsiteY6" fmla="*/ 3045280 h 3092874"/>
                <a:gd name="connsiteX7" fmla="*/ 4555437 w 4809385"/>
                <a:gd name="connsiteY7" fmla="*/ 1667506 h 3092874"/>
                <a:gd name="connsiteX8" fmla="*/ 4628264 w 4809385"/>
                <a:gd name="connsiteY8" fmla="*/ 111834 h 3092874"/>
                <a:gd name="connsiteX9" fmla="*/ 1992055 w 4809385"/>
                <a:gd name="connsiteY9" fmla="*/ 127825 h 3092874"/>
                <a:gd name="connsiteX0" fmla="*/ 1992055 w 4809385"/>
                <a:gd name="connsiteY0" fmla="*/ 127825 h 3092874"/>
                <a:gd name="connsiteX1" fmla="*/ 392166 w 4809385"/>
                <a:gd name="connsiteY1" fmla="*/ 162536 h 3092874"/>
                <a:gd name="connsiteX2" fmla="*/ 7947 w 4809385"/>
                <a:gd name="connsiteY2" fmla="*/ 789667 h 3092874"/>
                <a:gd name="connsiteX3" fmla="*/ 350382 w 4809385"/>
                <a:gd name="connsiteY3" fmla="*/ 1817322 h 3092874"/>
                <a:gd name="connsiteX4" fmla="*/ 584791 w 4809385"/>
                <a:gd name="connsiteY4" fmla="*/ 2719674 h 3092874"/>
                <a:gd name="connsiteX5" fmla="*/ 2554207 w 4809385"/>
                <a:gd name="connsiteY5" fmla="*/ 2770590 h 3092874"/>
                <a:gd name="connsiteX6" fmla="*/ 4202480 w 4809385"/>
                <a:gd name="connsiteY6" fmla="*/ 3045280 h 3092874"/>
                <a:gd name="connsiteX7" fmla="*/ 4555437 w 4809385"/>
                <a:gd name="connsiteY7" fmla="*/ 1667506 h 3092874"/>
                <a:gd name="connsiteX8" fmla="*/ 4628264 w 4809385"/>
                <a:gd name="connsiteY8" fmla="*/ 111834 h 3092874"/>
                <a:gd name="connsiteX9" fmla="*/ 1992055 w 4809385"/>
                <a:gd name="connsiteY9" fmla="*/ 127825 h 3092874"/>
                <a:gd name="connsiteX0" fmla="*/ 1996157 w 4813487"/>
                <a:gd name="connsiteY0" fmla="*/ 127825 h 3092874"/>
                <a:gd name="connsiteX1" fmla="*/ 396268 w 4813487"/>
                <a:gd name="connsiteY1" fmla="*/ 162536 h 3092874"/>
                <a:gd name="connsiteX2" fmla="*/ 12049 w 4813487"/>
                <a:gd name="connsiteY2" fmla="*/ 789667 h 3092874"/>
                <a:gd name="connsiteX3" fmla="*/ 232877 w 4813487"/>
                <a:gd name="connsiteY3" fmla="*/ 1817322 h 3092874"/>
                <a:gd name="connsiteX4" fmla="*/ 588893 w 4813487"/>
                <a:gd name="connsiteY4" fmla="*/ 2719674 h 3092874"/>
                <a:gd name="connsiteX5" fmla="*/ 2558309 w 4813487"/>
                <a:gd name="connsiteY5" fmla="*/ 2770590 h 3092874"/>
                <a:gd name="connsiteX6" fmla="*/ 4206582 w 4813487"/>
                <a:gd name="connsiteY6" fmla="*/ 3045280 h 3092874"/>
                <a:gd name="connsiteX7" fmla="*/ 4559539 w 4813487"/>
                <a:gd name="connsiteY7" fmla="*/ 1667506 h 3092874"/>
                <a:gd name="connsiteX8" fmla="*/ 4632366 w 4813487"/>
                <a:gd name="connsiteY8" fmla="*/ 111834 h 3092874"/>
                <a:gd name="connsiteX9" fmla="*/ 1996157 w 4813487"/>
                <a:gd name="connsiteY9" fmla="*/ 127825 h 3092874"/>
                <a:gd name="connsiteX0" fmla="*/ 1994461 w 4811791"/>
                <a:gd name="connsiteY0" fmla="*/ 127825 h 3093817"/>
                <a:gd name="connsiteX1" fmla="*/ 394572 w 4811791"/>
                <a:gd name="connsiteY1" fmla="*/ 162536 h 3093817"/>
                <a:gd name="connsiteX2" fmla="*/ 10353 w 4811791"/>
                <a:gd name="connsiteY2" fmla="*/ 789667 h 3093817"/>
                <a:gd name="connsiteX3" fmla="*/ 231181 w 4811791"/>
                <a:gd name="connsiteY3" fmla="*/ 1817322 h 3093817"/>
                <a:gd name="connsiteX4" fmla="*/ 343981 w 4811791"/>
                <a:gd name="connsiteY4" fmla="*/ 2652004 h 3093817"/>
                <a:gd name="connsiteX5" fmla="*/ 2556613 w 4811791"/>
                <a:gd name="connsiteY5" fmla="*/ 2770590 h 3093817"/>
                <a:gd name="connsiteX6" fmla="*/ 4204886 w 4811791"/>
                <a:gd name="connsiteY6" fmla="*/ 3045280 h 3093817"/>
                <a:gd name="connsiteX7" fmla="*/ 4557843 w 4811791"/>
                <a:gd name="connsiteY7" fmla="*/ 1667506 h 3093817"/>
                <a:gd name="connsiteX8" fmla="*/ 4630670 w 4811791"/>
                <a:gd name="connsiteY8" fmla="*/ 111834 h 3093817"/>
                <a:gd name="connsiteX9" fmla="*/ 1994461 w 4811791"/>
                <a:gd name="connsiteY9" fmla="*/ 127825 h 3093817"/>
                <a:gd name="connsiteX0" fmla="*/ 1997007 w 4814337"/>
                <a:gd name="connsiteY0" fmla="*/ 127825 h 3093817"/>
                <a:gd name="connsiteX1" fmla="*/ 397118 w 4814337"/>
                <a:gd name="connsiteY1" fmla="*/ 162536 h 3093817"/>
                <a:gd name="connsiteX2" fmla="*/ 12899 w 4814337"/>
                <a:gd name="connsiteY2" fmla="*/ 789667 h 3093817"/>
                <a:gd name="connsiteX3" fmla="*/ 179679 w 4814337"/>
                <a:gd name="connsiteY3" fmla="*/ 1732735 h 3093817"/>
                <a:gd name="connsiteX4" fmla="*/ 346527 w 4814337"/>
                <a:gd name="connsiteY4" fmla="*/ 2652004 h 3093817"/>
                <a:gd name="connsiteX5" fmla="*/ 2559159 w 4814337"/>
                <a:gd name="connsiteY5" fmla="*/ 2770590 h 3093817"/>
                <a:gd name="connsiteX6" fmla="*/ 4207432 w 4814337"/>
                <a:gd name="connsiteY6" fmla="*/ 3045280 h 3093817"/>
                <a:gd name="connsiteX7" fmla="*/ 4560389 w 4814337"/>
                <a:gd name="connsiteY7" fmla="*/ 1667506 h 3093817"/>
                <a:gd name="connsiteX8" fmla="*/ 4633216 w 4814337"/>
                <a:gd name="connsiteY8" fmla="*/ 111834 h 3093817"/>
                <a:gd name="connsiteX9" fmla="*/ 1997007 w 4814337"/>
                <a:gd name="connsiteY9" fmla="*/ 127825 h 3093817"/>
                <a:gd name="connsiteX0" fmla="*/ 2061916 w 4879246"/>
                <a:gd name="connsiteY0" fmla="*/ 127825 h 3093817"/>
                <a:gd name="connsiteX1" fmla="*/ 462027 w 4879246"/>
                <a:gd name="connsiteY1" fmla="*/ 162536 h 3093817"/>
                <a:gd name="connsiteX2" fmla="*/ 10249 w 4879246"/>
                <a:gd name="connsiteY2" fmla="*/ 721997 h 3093817"/>
                <a:gd name="connsiteX3" fmla="*/ 244588 w 4879246"/>
                <a:gd name="connsiteY3" fmla="*/ 1732735 h 3093817"/>
                <a:gd name="connsiteX4" fmla="*/ 411436 w 4879246"/>
                <a:gd name="connsiteY4" fmla="*/ 2652004 h 3093817"/>
                <a:gd name="connsiteX5" fmla="*/ 2624068 w 4879246"/>
                <a:gd name="connsiteY5" fmla="*/ 2770590 h 3093817"/>
                <a:gd name="connsiteX6" fmla="*/ 4272341 w 4879246"/>
                <a:gd name="connsiteY6" fmla="*/ 3045280 h 3093817"/>
                <a:gd name="connsiteX7" fmla="*/ 4625298 w 4879246"/>
                <a:gd name="connsiteY7" fmla="*/ 1667506 h 3093817"/>
                <a:gd name="connsiteX8" fmla="*/ 4698125 w 4879246"/>
                <a:gd name="connsiteY8" fmla="*/ 111834 h 3093817"/>
                <a:gd name="connsiteX9" fmla="*/ 2061916 w 4879246"/>
                <a:gd name="connsiteY9" fmla="*/ 127825 h 3093817"/>
                <a:gd name="connsiteX0" fmla="*/ 2061916 w 4879246"/>
                <a:gd name="connsiteY0" fmla="*/ 127825 h 3093817"/>
                <a:gd name="connsiteX1" fmla="*/ 462027 w 4879246"/>
                <a:gd name="connsiteY1" fmla="*/ 162536 h 3093817"/>
                <a:gd name="connsiteX2" fmla="*/ 10249 w 4879246"/>
                <a:gd name="connsiteY2" fmla="*/ 721997 h 3093817"/>
                <a:gd name="connsiteX3" fmla="*/ 244588 w 4879246"/>
                <a:gd name="connsiteY3" fmla="*/ 1732735 h 3093817"/>
                <a:gd name="connsiteX4" fmla="*/ 411436 w 4879246"/>
                <a:gd name="connsiteY4" fmla="*/ 2652004 h 3093817"/>
                <a:gd name="connsiteX5" fmla="*/ 2624068 w 4879246"/>
                <a:gd name="connsiteY5" fmla="*/ 2770590 h 3093817"/>
                <a:gd name="connsiteX6" fmla="*/ 4272341 w 4879246"/>
                <a:gd name="connsiteY6" fmla="*/ 3045280 h 3093817"/>
                <a:gd name="connsiteX7" fmla="*/ 4625298 w 4879246"/>
                <a:gd name="connsiteY7" fmla="*/ 1667506 h 3093817"/>
                <a:gd name="connsiteX8" fmla="*/ 4698125 w 4879246"/>
                <a:gd name="connsiteY8" fmla="*/ 111834 h 3093817"/>
                <a:gd name="connsiteX9" fmla="*/ 2061916 w 4879246"/>
                <a:gd name="connsiteY9" fmla="*/ 127825 h 3093817"/>
                <a:gd name="connsiteX0" fmla="*/ 2061916 w 4879246"/>
                <a:gd name="connsiteY0" fmla="*/ 127825 h 3093817"/>
                <a:gd name="connsiteX1" fmla="*/ 462027 w 4879246"/>
                <a:gd name="connsiteY1" fmla="*/ 162536 h 3093817"/>
                <a:gd name="connsiteX2" fmla="*/ 10249 w 4879246"/>
                <a:gd name="connsiteY2" fmla="*/ 721997 h 3093817"/>
                <a:gd name="connsiteX3" fmla="*/ 244588 w 4879246"/>
                <a:gd name="connsiteY3" fmla="*/ 1732735 h 3093817"/>
                <a:gd name="connsiteX4" fmla="*/ 411436 w 4879246"/>
                <a:gd name="connsiteY4" fmla="*/ 2652004 h 3093817"/>
                <a:gd name="connsiteX5" fmla="*/ 2624068 w 4879246"/>
                <a:gd name="connsiteY5" fmla="*/ 2770590 h 3093817"/>
                <a:gd name="connsiteX6" fmla="*/ 4272341 w 4879246"/>
                <a:gd name="connsiteY6" fmla="*/ 3045280 h 3093817"/>
                <a:gd name="connsiteX7" fmla="*/ 4625298 w 4879246"/>
                <a:gd name="connsiteY7" fmla="*/ 1667506 h 3093817"/>
                <a:gd name="connsiteX8" fmla="*/ 4698125 w 4879246"/>
                <a:gd name="connsiteY8" fmla="*/ 111834 h 3093817"/>
                <a:gd name="connsiteX9" fmla="*/ 2061916 w 4879246"/>
                <a:gd name="connsiteY9" fmla="*/ 127825 h 3093817"/>
                <a:gd name="connsiteX0" fmla="*/ 2061916 w 4835836"/>
                <a:gd name="connsiteY0" fmla="*/ 134747 h 3095028"/>
                <a:gd name="connsiteX1" fmla="*/ 462027 w 4835836"/>
                <a:gd name="connsiteY1" fmla="*/ 169458 h 3095028"/>
                <a:gd name="connsiteX2" fmla="*/ 10249 w 4835836"/>
                <a:gd name="connsiteY2" fmla="*/ 728919 h 3095028"/>
                <a:gd name="connsiteX3" fmla="*/ 244588 w 4835836"/>
                <a:gd name="connsiteY3" fmla="*/ 1739657 h 3095028"/>
                <a:gd name="connsiteX4" fmla="*/ 411436 w 4835836"/>
                <a:gd name="connsiteY4" fmla="*/ 2658926 h 3095028"/>
                <a:gd name="connsiteX5" fmla="*/ 2624068 w 4835836"/>
                <a:gd name="connsiteY5" fmla="*/ 2777512 h 3095028"/>
                <a:gd name="connsiteX6" fmla="*/ 4272341 w 4835836"/>
                <a:gd name="connsiteY6" fmla="*/ 3052202 h 3095028"/>
                <a:gd name="connsiteX7" fmla="*/ 4461020 w 4835836"/>
                <a:gd name="connsiteY7" fmla="*/ 1767920 h 3095028"/>
                <a:gd name="connsiteX8" fmla="*/ 4698125 w 4835836"/>
                <a:gd name="connsiteY8" fmla="*/ 118756 h 3095028"/>
                <a:gd name="connsiteX9" fmla="*/ 2061916 w 4835836"/>
                <a:gd name="connsiteY9" fmla="*/ 134747 h 3095028"/>
                <a:gd name="connsiteX0" fmla="*/ 2061916 w 4835836"/>
                <a:gd name="connsiteY0" fmla="*/ 134747 h 2917193"/>
                <a:gd name="connsiteX1" fmla="*/ 462027 w 4835836"/>
                <a:gd name="connsiteY1" fmla="*/ 169458 h 2917193"/>
                <a:gd name="connsiteX2" fmla="*/ 10249 w 4835836"/>
                <a:gd name="connsiteY2" fmla="*/ 728919 h 2917193"/>
                <a:gd name="connsiteX3" fmla="*/ 244588 w 4835836"/>
                <a:gd name="connsiteY3" fmla="*/ 1739657 h 2917193"/>
                <a:gd name="connsiteX4" fmla="*/ 411436 w 4835836"/>
                <a:gd name="connsiteY4" fmla="*/ 2658926 h 2917193"/>
                <a:gd name="connsiteX5" fmla="*/ 2624068 w 4835836"/>
                <a:gd name="connsiteY5" fmla="*/ 2777512 h 2917193"/>
                <a:gd name="connsiteX6" fmla="*/ 4339212 w 4835836"/>
                <a:gd name="connsiteY6" fmla="*/ 2852861 h 2917193"/>
                <a:gd name="connsiteX7" fmla="*/ 4461020 w 4835836"/>
                <a:gd name="connsiteY7" fmla="*/ 1767920 h 2917193"/>
                <a:gd name="connsiteX8" fmla="*/ 4698125 w 4835836"/>
                <a:gd name="connsiteY8" fmla="*/ 118756 h 2917193"/>
                <a:gd name="connsiteX9" fmla="*/ 2061916 w 4835836"/>
                <a:gd name="connsiteY9" fmla="*/ 134747 h 2917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5836" h="2917193">
                  <a:moveTo>
                    <a:pt x="2061916" y="134747"/>
                  </a:moveTo>
                  <a:cubicBezTo>
                    <a:pt x="1355900" y="143197"/>
                    <a:pt x="803971" y="70429"/>
                    <a:pt x="462027" y="169458"/>
                  </a:cubicBezTo>
                  <a:cubicBezTo>
                    <a:pt x="120083" y="268487"/>
                    <a:pt x="71261" y="472858"/>
                    <a:pt x="10249" y="728919"/>
                  </a:cubicBezTo>
                  <a:cubicBezTo>
                    <a:pt x="-50763" y="984980"/>
                    <a:pt x="177724" y="1417989"/>
                    <a:pt x="244588" y="1739657"/>
                  </a:cubicBezTo>
                  <a:cubicBezTo>
                    <a:pt x="311452" y="2061325"/>
                    <a:pt x="-12167" y="2350609"/>
                    <a:pt x="411436" y="2658926"/>
                  </a:cubicBezTo>
                  <a:cubicBezTo>
                    <a:pt x="835039" y="2967243"/>
                    <a:pt x="1969439" y="2745189"/>
                    <a:pt x="2624068" y="2777512"/>
                  </a:cubicBezTo>
                  <a:cubicBezTo>
                    <a:pt x="3278697" y="2809835"/>
                    <a:pt x="4033053" y="3021126"/>
                    <a:pt x="4339212" y="2852861"/>
                  </a:cubicBezTo>
                  <a:cubicBezTo>
                    <a:pt x="4645371" y="2684596"/>
                    <a:pt x="4417840" y="2175059"/>
                    <a:pt x="4461020" y="1767920"/>
                  </a:cubicBezTo>
                  <a:cubicBezTo>
                    <a:pt x="4504200" y="1360781"/>
                    <a:pt x="5097976" y="390951"/>
                    <a:pt x="4698125" y="118756"/>
                  </a:cubicBezTo>
                  <a:cubicBezTo>
                    <a:pt x="4298274" y="-153439"/>
                    <a:pt x="2767932" y="126297"/>
                    <a:pt x="2061916" y="1347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rIns="39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t Medium"/>
                <a:ea typeface="+mn-ea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9936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092699-6043-0FB5-7D9B-AD55BC9D6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9622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E4FCB5B2-20E0-00F4-CB1B-293B390F2CBD}"/>
              </a:ext>
            </a:extLst>
          </p:cNvPr>
          <p:cNvSpPr/>
          <p:nvPr/>
        </p:nvSpPr>
        <p:spPr>
          <a:xfrm>
            <a:off x="760446" y="658093"/>
            <a:ext cx="6526876" cy="2691365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22302 h 2660219"/>
              <a:gd name="connsiteX1" fmla="*/ 487794 w 4796883"/>
              <a:gd name="connsiteY1" fmla="*/ 243107 h 2660219"/>
              <a:gd name="connsiteX2" fmla="*/ 114 w 4796883"/>
              <a:gd name="connsiteY2" fmla="*/ 1593377 h 2660219"/>
              <a:gd name="connsiteX3" fmla="*/ 518274 w 4796883"/>
              <a:gd name="connsiteY3" fmla="*/ 2495728 h 2660219"/>
              <a:gd name="connsiteX4" fmla="*/ 2514714 w 4796883"/>
              <a:gd name="connsiteY4" fmla="*/ 2462057 h 2660219"/>
              <a:gd name="connsiteX5" fmla="*/ 4419714 w 4796883"/>
              <a:gd name="connsiteY5" fmla="*/ 2601404 h 2660219"/>
              <a:gd name="connsiteX6" fmla="*/ 4732134 w 4796883"/>
              <a:gd name="connsiteY6" fmla="*/ 1356420 h 2660219"/>
              <a:gd name="connsiteX7" fmla="*/ 4480674 w 4796883"/>
              <a:gd name="connsiteY7" fmla="*/ 158570 h 2660219"/>
              <a:gd name="connsiteX8" fmla="*/ 1966074 w 4796883"/>
              <a:gd name="connsiteY8" fmla="*/ 22302 h 2660219"/>
              <a:gd name="connsiteX0" fmla="*/ 1966074 w 4780987"/>
              <a:gd name="connsiteY0" fmla="*/ 22302 h 2660219"/>
              <a:gd name="connsiteX1" fmla="*/ 487794 w 4780987"/>
              <a:gd name="connsiteY1" fmla="*/ 243107 h 2660219"/>
              <a:gd name="connsiteX2" fmla="*/ 114 w 4780987"/>
              <a:gd name="connsiteY2" fmla="*/ 1593377 h 2660219"/>
              <a:gd name="connsiteX3" fmla="*/ 518274 w 4780987"/>
              <a:gd name="connsiteY3" fmla="*/ 2495728 h 2660219"/>
              <a:gd name="connsiteX4" fmla="*/ 2514714 w 4780987"/>
              <a:gd name="connsiteY4" fmla="*/ 2462057 h 2660219"/>
              <a:gd name="connsiteX5" fmla="*/ 4460251 w 4780987"/>
              <a:gd name="connsiteY5" fmla="*/ 2601404 h 2660219"/>
              <a:gd name="connsiteX6" fmla="*/ 4732134 w 4780987"/>
              <a:gd name="connsiteY6" fmla="*/ 1356420 h 2660219"/>
              <a:gd name="connsiteX7" fmla="*/ 4480674 w 4780987"/>
              <a:gd name="connsiteY7" fmla="*/ 158570 h 2660219"/>
              <a:gd name="connsiteX8" fmla="*/ 1966074 w 4780987"/>
              <a:gd name="connsiteY8" fmla="*/ 22302 h 2660219"/>
              <a:gd name="connsiteX0" fmla="*/ 1966074 w 4780987"/>
              <a:gd name="connsiteY0" fmla="*/ 2160 h 2786908"/>
              <a:gd name="connsiteX1" fmla="*/ 487794 w 4780987"/>
              <a:gd name="connsiteY1" fmla="*/ 369796 h 2786908"/>
              <a:gd name="connsiteX2" fmla="*/ 114 w 4780987"/>
              <a:gd name="connsiteY2" fmla="*/ 1720066 h 2786908"/>
              <a:gd name="connsiteX3" fmla="*/ 518274 w 4780987"/>
              <a:gd name="connsiteY3" fmla="*/ 2622417 h 2786908"/>
              <a:gd name="connsiteX4" fmla="*/ 2514714 w 4780987"/>
              <a:gd name="connsiteY4" fmla="*/ 2588746 h 2786908"/>
              <a:gd name="connsiteX5" fmla="*/ 4460251 w 4780987"/>
              <a:gd name="connsiteY5" fmla="*/ 2728093 h 2786908"/>
              <a:gd name="connsiteX6" fmla="*/ 4732134 w 4780987"/>
              <a:gd name="connsiteY6" fmla="*/ 1483109 h 2786908"/>
              <a:gd name="connsiteX7" fmla="*/ 4480674 w 4780987"/>
              <a:gd name="connsiteY7" fmla="*/ 285259 h 2786908"/>
              <a:gd name="connsiteX8" fmla="*/ 1966074 w 4780987"/>
              <a:gd name="connsiteY8" fmla="*/ 2160 h 2786908"/>
              <a:gd name="connsiteX0" fmla="*/ 1966074 w 4780987"/>
              <a:gd name="connsiteY0" fmla="*/ 2161 h 2713268"/>
              <a:gd name="connsiteX1" fmla="*/ 487794 w 4780987"/>
              <a:gd name="connsiteY1" fmla="*/ 369797 h 2713268"/>
              <a:gd name="connsiteX2" fmla="*/ 114 w 4780987"/>
              <a:gd name="connsiteY2" fmla="*/ 1720067 h 2713268"/>
              <a:gd name="connsiteX3" fmla="*/ 518274 w 4780987"/>
              <a:gd name="connsiteY3" fmla="*/ 2622418 h 2713268"/>
              <a:gd name="connsiteX4" fmla="*/ 2514714 w 4780987"/>
              <a:gd name="connsiteY4" fmla="*/ 2588747 h 2713268"/>
              <a:gd name="connsiteX5" fmla="*/ 4517766 w 4780987"/>
              <a:gd name="connsiteY5" fmla="*/ 2642787 h 2713268"/>
              <a:gd name="connsiteX6" fmla="*/ 4732134 w 4780987"/>
              <a:gd name="connsiteY6" fmla="*/ 1483110 h 2713268"/>
              <a:gd name="connsiteX7" fmla="*/ 4480674 w 4780987"/>
              <a:gd name="connsiteY7" fmla="*/ 285260 h 2713268"/>
              <a:gd name="connsiteX8" fmla="*/ 1966074 w 4780987"/>
              <a:gd name="connsiteY8" fmla="*/ 2161 h 2713268"/>
              <a:gd name="connsiteX0" fmla="*/ 1966074 w 4780987"/>
              <a:gd name="connsiteY0" fmla="*/ 2161 h 2763274"/>
              <a:gd name="connsiteX1" fmla="*/ 487794 w 4780987"/>
              <a:gd name="connsiteY1" fmla="*/ 369797 h 2763274"/>
              <a:gd name="connsiteX2" fmla="*/ 114 w 4780987"/>
              <a:gd name="connsiteY2" fmla="*/ 1720067 h 2763274"/>
              <a:gd name="connsiteX3" fmla="*/ 518275 w 4780987"/>
              <a:gd name="connsiteY3" fmla="*/ 2719912 h 2763274"/>
              <a:gd name="connsiteX4" fmla="*/ 2514714 w 4780987"/>
              <a:gd name="connsiteY4" fmla="*/ 2588747 h 2763274"/>
              <a:gd name="connsiteX5" fmla="*/ 4517766 w 4780987"/>
              <a:gd name="connsiteY5" fmla="*/ 2642787 h 2763274"/>
              <a:gd name="connsiteX6" fmla="*/ 4732134 w 4780987"/>
              <a:gd name="connsiteY6" fmla="*/ 1483110 h 2763274"/>
              <a:gd name="connsiteX7" fmla="*/ 4480674 w 4780987"/>
              <a:gd name="connsiteY7" fmla="*/ 285260 h 2763274"/>
              <a:gd name="connsiteX8" fmla="*/ 1966074 w 4780987"/>
              <a:gd name="connsiteY8" fmla="*/ 2161 h 2763274"/>
              <a:gd name="connsiteX0" fmla="*/ 1966074 w 4780987"/>
              <a:gd name="connsiteY0" fmla="*/ 2161 h 2776260"/>
              <a:gd name="connsiteX1" fmla="*/ 487794 w 4780987"/>
              <a:gd name="connsiteY1" fmla="*/ 369797 h 2776260"/>
              <a:gd name="connsiteX2" fmla="*/ 114 w 4780987"/>
              <a:gd name="connsiteY2" fmla="*/ 1720067 h 2776260"/>
              <a:gd name="connsiteX3" fmla="*/ 518275 w 4780987"/>
              <a:gd name="connsiteY3" fmla="*/ 2719912 h 2776260"/>
              <a:gd name="connsiteX4" fmla="*/ 2529092 w 4780987"/>
              <a:gd name="connsiteY4" fmla="*/ 2649679 h 2776260"/>
              <a:gd name="connsiteX5" fmla="*/ 4517766 w 4780987"/>
              <a:gd name="connsiteY5" fmla="*/ 2642787 h 2776260"/>
              <a:gd name="connsiteX6" fmla="*/ 4732134 w 4780987"/>
              <a:gd name="connsiteY6" fmla="*/ 1483110 h 2776260"/>
              <a:gd name="connsiteX7" fmla="*/ 4480674 w 4780987"/>
              <a:gd name="connsiteY7" fmla="*/ 285260 h 2776260"/>
              <a:gd name="connsiteX8" fmla="*/ 1966074 w 4780987"/>
              <a:gd name="connsiteY8" fmla="*/ 2161 h 2776260"/>
              <a:gd name="connsiteX0" fmla="*/ 1966074 w 5097449"/>
              <a:gd name="connsiteY0" fmla="*/ 1604 h 2775704"/>
              <a:gd name="connsiteX1" fmla="*/ 487794 w 5097449"/>
              <a:gd name="connsiteY1" fmla="*/ 369240 h 2775704"/>
              <a:gd name="connsiteX2" fmla="*/ 114 w 5097449"/>
              <a:gd name="connsiteY2" fmla="*/ 1719510 h 2775704"/>
              <a:gd name="connsiteX3" fmla="*/ 518275 w 5097449"/>
              <a:gd name="connsiteY3" fmla="*/ 2719355 h 2775704"/>
              <a:gd name="connsiteX4" fmla="*/ 2529092 w 5097449"/>
              <a:gd name="connsiteY4" fmla="*/ 2649122 h 2775704"/>
              <a:gd name="connsiteX5" fmla="*/ 4517766 w 5097449"/>
              <a:gd name="connsiteY5" fmla="*/ 2642230 h 2775704"/>
              <a:gd name="connsiteX6" fmla="*/ 5097365 w 5097449"/>
              <a:gd name="connsiteY6" fmla="*/ 1319790 h 2775704"/>
              <a:gd name="connsiteX7" fmla="*/ 4480674 w 5097449"/>
              <a:gd name="connsiteY7" fmla="*/ 284703 h 2775704"/>
              <a:gd name="connsiteX8" fmla="*/ 1966074 w 5097449"/>
              <a:gd name="connsiteY8" fmla="*/ 1604 h 2775704"/>
              <a:gd name="connsiteX0" fmla="*/ 1966074 w 5109493"/>
              <a:gd name="connsiteY0" fmla="*/ 1604 h 2784974"/>
              <a:gd name="connsiteX1" fmla="*/ 487794 w 5109493"/>
              <a:gd name="connsiteY1" fmla="*/ 369240 h 2784974"/>
              <a:gd name="connsiteX2" fmla="*/ 114 w 5109493"/>
              <a:gd name="connsiteY2" fmla="*/ 1719510 h 2784974"/>
              <a:gd name="connsiteX3" fmla="*/ 518275 w 5109493"/>
              <a:gd name="connsiteY3" fmla="*/ 2719355 h 2784974"/>
              <a:gd name="connsiteX4" fmla="*/ 2529092 w 5109493"/>
              <a:gd name="connsiteY4" fmla="*/ 2649122 h 2784974"/>
              <a:gd name="connsiteX5" fmla="*/ 4782853 w 5109493"/>
              <a:gd name="connsiteY5" fmla="*/ 2324841 h 2784974"/>
              <a:gd name="connsiteX6" fmla="*/ 5097365 w 5109493"/>
              <a:gd name="connsiteY6" fmla="*/ 1319790 h 2784974"/>
              <a:gd name="connsiteX7" fmla="*/ 4480674 w 5109493"/>
              <a:gd name="connsiteY7" fmla="*/ 284703 h 2784974"/>
              <a:gd name="connsiteX8" fmla="*/ 1966074 w 5109493"/>
              <a:gd name="connsiteY8" fmla="*/ 1604 h 2784974"/>
              <a:gd name="connsiteX0" fmla="*/ 1966074 w 5097449"/>
              <a:gd name="connsiteY0" fmla="*/ 1604 h 2778307"/>
              <a:gd name="connsiteX1" fmla="*/ 487794 w 5097449"/>
              <a:gd name="connsiteY1" fmla="*/ 369240 h 2778307"/>
              <a:gd name="connsiteX2" fmla="*/ 114 w 5097449"/>
              <a:gd name="connsiteY2" fmla="*/ 1719510 h 2778307"/>
              <a:gd name="connsiteX3" fmla="*/ 518275 w 5097449"/>
              <a:gd name="connsiteY3" fmla="*/ 2719355 h 2778307"/>
              <a:gd name="connsiteX4" fmla="*/ 2529092 w 5097449"/>
              <a:gd name="connsiteY4" fmla="*/ 2649122 h 2778307"/>
              <a:gd name="connsiteX5" fmla="*/ 3943611 w 5097449"/>
              <a:gd name="connsiteY5" fmla="*/ 2545159 h 2778307"/>
              <a:gd name="connsiteX6" fmla="*/ 4782853 w 5097449"/>
              <a:gd name="connsiteY6" fmla="*/ 2324841 h 2778307"/>
              <a:gd name="connsiteX7" fmla="*/ 5097365 w 5097449"/>
              <a:gd name="connsiteY7" fmla="*/ 1319790 h 2778307"/>
              <a:gd name="connsiteX8" fmla="*/ 4480674 w 5097449"/>
              <a:gd name="connsiteY8" fmla="*/ 284703 h 2778307"/>
              <a:gd name="connsiteX9" fmla="*/ 1966074 w 5097449"/>
              <a:gd name="connsiteY9" fmla="*/ 1604 h 2778307"/>
              <a:gd name="connsiteX0" fmla="*/ 1966074 w 5097449"/>
              <a:gd name="connsiteY0" fmla="*/ 1604 h 2774048"/>
              <a:gd name="connsiteX1" fmla="*/ 487794 w 5097449"/>
              <a:gd name="connsiteY1" fmla="*/ 369240 h 2774048"/>
              <a:gd name="connsiteX2" fmla="*/ 114 w 5097449"/>
              <a:gd name="connsiteY2" fmla="*/ 1719510 h 2774048"/>
              <a:gd name="connsiteX3" fmla="*/ 518275 w 5097449"/>
              <a:gd name="connsiteY3" fmla="*/ 2719355 h 2774048"/>
              <a:gd name="connsiteX4" fmla="*/ 2529092 w 5097449"/>
              <a:gd name="connsiteY4" fmla="*/ 2649122 h 2774048"/>
              <a:gd name="connsiteX5" fmla="*/ 3755106 w 5097449"/>
              <a:gd name="connsiteY5" fmla="*/ 2707923 h 2774048"/>
              <a:gd name="connsiteX6" fmla="*/ 4782853 w 5097449"/>
              <a:gd name="connsiteY6" fmla="*/ 2324841 h 2774048"/>
              <a:gd name="connsiteX7" fmla="*/ 5097365 w 5097449"/>
              <a:gd name="connsiteY7" fmla="*/ 1319790 h 2774048"/>
              <a:gd name="connsiteX8" fmla="*/ 4480674 w 5097449"/>
              <a:gd name="connsiteY8" fmla="*/ 284703 h 2774048"/>
              <a:gd name="connsiteX9" fmla="*/ 1966074 w 5097449"/>
              <a:gd name="connsiteY9" fmla="*/ 1604 h 2774048"/>
              <a:gd name="connsiteX0" fmla="*/ 1966074 w 5097449"/>
              <a:gd name="connsiteY0" fmla="*/ 1604 h 2774048"/>
              <a:gd name="connsiteX1" fmla="*/ 487794 w 5097449"/>
              <a:gd name="connsiteY1" fmla="*/ 369240 h 2774048"/>
              <a:gd name="connsiteX2" fmla="*/ 114 w 5097449"/>
              <a:gd name="connsiteY2" fmla="*/ 1719510 h 2774048"/>
              <a:gd name="connsiteX3" fmla="*/ 518275 w 5097449"/>
              <a:gd name="connsiteY3" fmla="*/ 2719355 h 2774048"/>
              <a:gd name="connsiteX4" fmla="*/ 2529092 w 5097449"/>
              <a:gd name="connsiteY4" fmla="*/ 2649122 h 2774048"/>
              <a:gd name="connsiteX5" fmla="*/ 3755106 w 5097449"/>
              <a:gd name="connsiteY5" fmla="*/ 2707923 h 2774048"/>
              <a:gd name="connsiteX6" fmla="*/ 4782853 w 5097449"/>
              <a:gd name="connsiteY6" fmla="*/ 2324841 h 2774048"/>
              <a:gd name="connsiteX7" fmla="*/ 5097365 w 5097449"/>
              <a:gd name="connsiteY7" fmla="*/ 1319790 h 2774048"/>
              <a:gd name="connsiteX8" fmla="*/ 4480674 w 5097449"/>
              <a:gd name="connsiteY8" fmla="*/ 284703 h 2774048"/>
              <a:gd name="connsiteX9" fmla="*/ 1966074 w 5097449"/>
              <a:gd name="connsiteY9" fmla="*/ 1604 h 2774048"/>
              <a:gd name="connsiteX0" fmla="*/ 1966074 w 5132170"/>
              <a:gd name="connsiteY0" fmla="*/ 1604 h 2774048"/>
              <a:gd name="connsiteX1" fmla="*/ 487794 w 5132170"/>
              <a:gd name="connsiteY1" fmla="*/ 369240 h 2774048"/>
              <a:gd name="connsiteX2" fmla="*/ 114 w 5132170"/>
              <a:gd name="connsiteY2" fmla="*/ 1719510 h 2774048"/>
              <a:gd name="connsiteX3" fmla="*/ 518275 w 5132170"/>
              <a:gd name="connsiteY3" fmla="*/ 2719355 h 2774048"/>
              <a:gd name="connsiteX4" fmla="*/ 2529092 w 5132170"/>
              <a:gd name="connsiteY4" fmla="*/ 2649122 h 2774048"/>
              <a:gd name="connsiteX5" fmla="*/ 3755106 w 5132170"/>
              <a:gd name="connsiteY5" fmla="*/ 2707923 h 2774048"/>
              <a:gd name="connsiteX6" fmla="*/ 5000813 w 5132170"/>
              <a:gd name="connsiteY6" fmla="*/ 2113248 h 2774048"/>
              <a:gd name="connsiteX7" fmla="*/ 5097365 w 5132170"/>
              <a:gd name="connsiteY7" fmla="*/ 1319790 h 2774048"/>
              <a:gd name="connsiteX8" fmla="*/ 4480674 w 5132170"/>
              <a:gd name="connsiteY8" fmla="*/ 284703 h 2774048"/>
              <a:gd name="connsiteX9" fmla="*/ 1966074 w 5132170"/>
              <a:gd name="connsiteY9" fmla="*/ 1604 h 2774048"/>
              <a:gd name="connsiteX0" fmla="*/ 1966074 w 5132170"/>
              <a:gd name="connsiteY0" fmla="*/ 1604 h 2763769"/>
              <a:gd name="connsiteX1" fmla="*/ 487794 w 5132170"/>
              <a:gd name="connsiteY1" fmla="*/ 369240 h 2763769"/>
              <a:gd name="connsiteX2" fmla="*/ 114 w 5132170"/>
              <a:gd name="connsiteY2" fmla="*/ 1719510 h 2763769"/>
              <a:gd name="connsiteX3" fmla="*/ 518275 w 5132170"/>
              <a:gd name="connsiteY3" fmla="*/ 2719355 h 2763769"/>
              <a:gd name="connsiteX4" fmla="*/ 1975355 w 5132170"/>
              <a:gd name="connsiteY4" fmla="*/ 2600293 h 2763769"/>
              <a:gd name="connsiteX5" fmla="*/ 3755106 w 5132170"/>
              <a:gd name="connsiteY5" fmla="*/ 2707923 h 2763769"/>
              <a:gd name="connsiteX6" fmla="*/ 5000813 w 5132170"/>
              <a:gd name="connsiteY6" fmla="*/ 2113248 h 2763769"/>
              <a:gd name="connsiteX7" fmla="*/ 5097365 w 5132170"/>
              <a:gd name="connsiteY7" fmla="*/ 1319790 h 2763769"/>
              <a:gd name="connsiteX8" fmla="*/ 4480674 w 5132170"/>
              <a:gd name="connsiteY8" fmla="*/ 284703 h 2763769"/>
              <a:gd name="connsiteX9" fmla="*/ 1966074 w 5132170"/>
              <a:gd name="connsiteY9" fmla="*/ 1604 h 2763769"/>
              <a:gd name="connsiteX0" fmla="*/ 1966074 w 5132170"/>
              <a:gd name="connsiteY0" fmla="*/ 1604 h 2827575"/>
              <a:gd name="connsiteX1" fmla="*/ 487794 w 5132170"/>
              <a:gd name="connsiteY1" fmla="*/ 369240 h 2827575"/>
              <a:gd name="connsiteX2" fmla="*/ 114 w 5132170"/>
              <a:gd name="connsiteY2" fmla="*/ 1719510 h 2827575"/>
              <a:gd name="connsiteX3" fmla="*/ 518275 w 5132170"/>
              <a:gd name="connsiteY3" fmla="*/ 2719355 h 2827575"/>
              <a:gd name="connsiteX4" fmla="*/ 1975355 w 5132170"/>
              <a:gd name="connsiteY4" fmla="*/ 2600293 h 2827575"/>
              <a:gd name="connsiteX5" fmla="*/ 3755106 w 5132170"/>
              <a:gd name="connsiteY5" fmla="*/ 2707923 h 2827575"/>
              <a:gd name="connsiteX6" fmla="*/ 5000813 w 5132170"/>
              <a:gd name="connsiteY6" fmla="*/ 2113248 h 2827575"/>
              <a:gd name="connsiteX7" fmla="*/ 5097365 w 5132170"/>
              <a:gd name="connsiteY7" fmla="*/ 1319790 h 2827575"/>
              <a:gd name="connsiteX8" fmla="*/ 4480674 w 5132170"/>
              <a:gd name="connsiteY8" fmla="*/ 284703 h 2827575"/>
              <a:gd name="connsiteX9" fmla="*/ 1966074 w 5132170"/>
              <a:gd name="connsiteY9" fmla="*/ 1604 h 2827575"/>
              <a:gd name="connsiteX0" fmla="*/ 1966074 w 5132170"/>
              <a:gd name="connsiteY0" fmla="*/ 1604 h 2859390"/>
              <a:gd name="connsiteX1" fmla="*/ 487794 w 5132170"/>
              <a:gd name="connsiteY1" fmla="*/ 369240 h 2859390"/>
              <a:gd name="connsiteX2" fmla="*/ 114 w 5132170"/>
              <a:gd name="connsiteY2" fmla="*/ 1719510 h 2859390"/>
              <a:gd name="connsiteX3" fmla="*/ 518275 w 5132170"/>
              <a:gd name="connsiteY3" fmla="*/ 2719355 h 2859390"/>
              <a:gd name="connsiteX4" fmla="*/ 1975355 w 5132170"/>
              <a:gd name="connsiteY4" fmla="*/ 2600293 h 2859390"/>
              <a:gd name="connsiteX5" fmla="*/ 3755106 w 5132170"/>
              <a:gd name="connsiteY5" fmla="*/ 2707923 h 2859390"/>
              <a:gd name="connsiteX6" fmla="*/ 5000813 w 5132170"/>
              <a:gd name="connsiteY6" fmla="*/ 2113248 h 2859390"/>
              <a:gd name="connsiteX7" fmla="*/ 5097365 w 5132170"/>
              <a:gd name="connsiteY7" fmla="*/ 1319790 h 2859390"/>
              <a:gd name="connsiteX8" fmla="*/ 4480674 w 5132170"/>
              <a:gd name="connsiteY8" fmla="*/ 284703 h 2859390"/>
              <a:gd name="connsiteX9" fmla="*/ 1966074 w 5132170"/>
              <a:gd name="connsiteY9" fmla="*/ 1604 h 2859390"/>
              <a:gd name="connsiteX0" fmla="*/ 1966074 w 5042226"/>
              <a:gd name="connsiteY0" fmla="*/ 11606 h 2869392"/>
              <a:gd name="connsiteX1" fmla="*/ 487794 w 5042226"/>
              <a:gd name="connsiteY1" fmla="*/ 379242 h 2869392"/>
              <a:gd name="connsiteX2" fmla="*/ 114 w 5042226"/>
              <a:gd name="connsiteY2" fmla="*/ 1729512 h 2869392"/>
              <a:gd name="connsiteX3" fmla="*/ 518275 w 5042226"/>
              <a:gd name="connsiteY3" fmla="*/ 2729357 h 2869392"/>
              <a:gd name="connsiteX4" fmla="*/ 1975355 w 5042226"/>
              <a:gd name="connsiteY4" fmla="*/ 2610295 h 2869392"/>
              <a:gd name="connsiteX5" fmla="*/ 3755106 w 5042226"/>
              <a:gd name="connsiteY5" fmla="*/ 2717925 h 2869392"/>
              <a:gd name="connsiteX6" fmla="*/ 5000813 w 5042226"/>
              <a:gd name="connsiteY6" fmla="*/ 2123250 h 2869392"/>
              <a:gd name="connsiteX7" fmla="*/ 4480674 w 5042226"/>
              <a:gd name="connsiteY7" fmla="*/ 294705 h 2869392"/>
              <a:gd name="connsiteX8" fmla="*/ 1966074 w 5042226"/>
              <a:gd name="connsiteY8" fmla="*/ 11606 h 2869392"/>
              <a:gd name="connsiteX0" fmla="*/ 1966074 w 5117099"/>
              <a:gd name="connsiteY0" fmla="*/ 7086 h 2769251"/>
              <a:gd name="connsiteX1" fmla="*/ 487794 w 5117099"/>
              <a:gd name="connsiteY1" fmla="*/ 374722 h 2769251"/>
              <a:gd name="connsiteX2" fmla="*/ 114 w 5117099"/>
              <a:gd name="connsiteY2" fmla="*/ 1724992 h 2769251"/>
              <a:gd name="connsiteX3" fmla="*/ 518275 w 5117099"/>
              <a:gd name="connsiteY3" fmla="*/ 2724837 h 2769251"/>
              <a:gd name="connsiteX4" fmla="*/ 1975355 w 5117099"/>
              <a:gd name="connsiteY4" fmla="*/ 2605775 h 2769251"/>
              <a:gd name="connsiteX5" fmla="*/ 3755106 w 5117099"/>
              <a:gd name="connsiteY5" fmla="*/ 2713405 h 2769251"/>
              <a:gd name="connsiteX6" fmla="*/ 5083285 w 5117099"/>
              <a:gd name="connsiteY6" fmla="*/ 1939690 h 2769251"/>
              <a:gd name="connsiteX7" fmla="*/ 4480674 w 5117099"/>
              <a:gd name="connsiteY7" fmla="*/ 290185 h 2769251"/>
              <a:gd name="connsiteX8" fmla="*/ 1966074 w 5117099"/>
              <a:gd name="connsiteY8" fmla="*/ 7086 h 2769251"/>
              <a:gd name="connsiteX0" fmla="*/ 1966074 w 5230142"/>
              <a:gd name="connsiteY0" fmla="*/ 7086 h 2769251"/>
              <a:gd name="connsiteX1" fmla="*/ 487794 w 5230142"/>
              <a:gd name="connsiteY1" fmla="*/ 374722 h 2769251"/>
              <a:gd name="connsiteX2" fmla="*/ 114 w 5230142"/>
              <a:gd name="connsiteY2" fmla="*/ 1724992 h 2769251"/>
              <a:gd name="connsiteX3" fmla="*/ 518275 w 5230142"/>
              <a:gd name="connsiteY3" fmla="*/ 2724837 h 2769251"/>
              <a:gd name="connsiteX4" fmla="*/ 1975355 w 5230142"/>
              <a:gd name="connsiteY4" fmla="*/ 2605775 h 2769251"/>
              <a:gd name="connsiteX5" fmla="*/ 3755106 w 5230142"/>
              <a:gd name="connsiteY5" fmla="*/ 2713405 h 2769251"/>
              <a:gd name="connsiteX6" fmla="*/ 5083285 w 5230142"/>
              <a:gd name="connsiteY6" fmla="*/ 1939690 h 2769251"/>
              <a:gd name="connsiteX7" fmla="*/ 4480674 w 5230142"/>
              <a:gd name="connsiteY7" fmla="*/ 290185 h 2769251"/>
              <a:gd name="connsiteX8" fmla="*/ 1966074 w 5230142"/>
              <a:gd name="connsiteY8" fmla="*/ 7086 h 2769251"/>
              <a:gd name="connsiteX0" fmla="*/ 1966074 w 5145451"/>
              <a:gd name="connsiteY0" fmla="*/ 11126 h 2773291"/>
              <a:gd name="connsiteX1" fmla="*/ 487794 w 5145451"/>
              <a:gd name="connsiteY1" fmla="*/ 378762 h 2773291"/>
              <a:gd name="connsiteX2" fmla="*/ 114 w 5145451"/>
              <a:gd name="connsiteY2" fmla="*/ 1729032 h 2773291"/>
              <a:gd name="connsiteX3" fmla="*/ 518275 w 5145451"/>
              <a:gd name="connsiteY3" fmla="*/ 2728877 h 2773291"/>
              <a:gd name="connsiteX4" fmla="*/ 1975355 w 5145451"/>
              <a:gd name="connsiteY4" fmla="*/ 2609815 h 2773291"/>
              <a:gd name="connsiteX5" fmla="*/ 3755106 w 5145451"/>
              <a:gd name="connsiteY5" fmla="*/ 2717445 h 2773291"/>
              <a:gd name="connsiteX6" fmla="*/ 4983142 w 5145451"/>
              <a:gd name="connsiteY6" fmla="*/ 2106494 h 2773291"/>
              <a:gd name="connsiteX7" fmla="*/ 4480674 w 5145451"/>
              <a:gd name="connsiteY7" fmla="*/ 294225 h 2773291"/>
              <a:gd name="connsiteX8" fmla="*/ 1966074 w 5145451"/>
              <a:gd name="connsiteY8" fmla="*/ 11126 h 2773291"/>
              <a:gd name="connsiteX0" fmla="*/ 1966074 w 5160921"/>
              <a:gd name="connsiteY0" fmla="*/ 11126 h 2773291"/>
              <a:gd name="connsiteX1" fmla="*/ 487794 w 5160921"/>
              <a:gd name="connsiteY1" fmla="*/ 378762 h 2773291"/>
              <a:gd name="connsiteX2" fmla="*/ 114 w 5160921"/>
              <a:gd name="connsiteY2" fmla="*/ 1729032 h 2773291"/>
              <a:gd name="connsiteX3" fmla="*/ 518275 w 5160921"/>
              <a:gd name="connsiteY3" fmla="*/ 2728877 h 2773291"/>
              <a:gd name="connsiteX4" fmla="*/ 1975355 w 5160921"/>
              <a:gd name="connsiteY4" fmla="*/ 2609815 h 2773291"/>
              <a:gd name="connsiteX5" fmla="*/ 3755106 w 5160921"/>
              <a:gd name="connsiteY5" fmla="*/ 2717445 h 2773291"/>
              <a:gd name="connsiteX6" fmla="*/ 4983142 w 5160921"/>
              <a:gd name="connsiteY6" fmla="*/ 2106494 h 2773291"/>
              <a:gd name="connsiteX7" fmla="*/ 4480674 w 5160921"/>
              <a:gd name="connsiteY7" fmla="*/ 294225 h 2773291"/>
              <a:gd name="connsiteX8" fmla="*/ 1966074 w 5160921"/>
              <a:gd name="connsiteY8" fmla="*/ 11126 h 2773291"/>
              <a:gd name="connsiteX0" fmla="*/ 1966074 w 5094518"/>
              <a:gd name="connsiteY0" fmla="*/ 11126 h 2773291"/>
              <a:gd name="connsiteX1" fmla="*/ 487794 w 5094518"/>
              <a:gd name="connsiteY1" fmla="*/ 378762 h 2773291"/>
              <a:gd name="connsiteX2" fmla="*/ 114 w 5094518"/>
              <a:gd name="connsiteY2" fmla="*/ 1729032 h 2773291"/>
              <a:gd name="connsiteX3" fmla="*/ 518275 w 5094518"/>
              <a:gd name="connsiteY3" fmla="*/ 2728877 h 2773291"/>
              <a:gd name="connsiteX4" fmla="*/ 1975355 w 5094518"/>
              <a:gd name="connsiteY4" fmla="*/ 2609815 h 2773291"/>
              <a:gd name="connsiteX5" fmla="*/ 3755106 w 5094518"/>
              <a:gd name="connsiteY5" fmla="*/ 2717445 h 2773291"/>
              <a:gd name="connsiteX6" fmla="*/ 4983142 w 5094518"/>
              <a:gd name="connsiteY6" fmla="*/ 2106494 h 2773291"/>
              <a:gd name="connsiteX7" fmla="*/ 4980396 w 5094518"/>
              <a:gd name="connsiteY7" fmla="*/ 927046 h 2773291"/>
              <a:gd name="connsiteX8" fmla="*/ 4480674 w 5094518"/>
              <a:gd name="connsiteY8" fmla="*/ 294225 h 2773291"/>
              <a:gd name="connsiteX9" fmla="*/ 1966074 w 5094518"/>
              <a:gd name="connsiteY9" fmla="*/ 11126 h 2773291"/>
              <a:gd name="connsiteX0" fmla="*/ 1966074 w 5094518"/>
              <a:gd name="connsiteY0" fmla="*/ 11126 h 2773291"/>
              <a:gd name="connsiteX1" fmla="*/ 487794 w 5094518"/>
              <a:gd name="connsiteY1" fmla="*/ 378762 h 2773291"/>
              <a:gd name="connsiteX2" fmla="*/ 114 w 5094518"/>
              <a:gd name="connsiteY2" fmla="*/ 1729032 h 2773291"/>
              <a:gd name="connsiteX3" fmla="*/ 518275 w 5094518"/>
              <a:gd name="connsiteY3" fmla="*/ 2728877 h 2773291"/>
              <a:gd name="connsiteX4" fmla="*/ 1975355 w 5094518"/>
              <a:gd name="connsiteY4" fmla="*/ 2609815 h 2773291"/>
              <a:gd name="connsiteX5" fmla="*/ 3755106 w 5094518"/>
              <a:gd name="connsiteY5" fmla="*/ 2717445 h 2773291"/>
              <a:gd name="connsiteX6" fmla="*/ 4983142 w 5094518"/>
              <a:gd name="connsiteY6" fmla="*/ 2106494 h 2773291"/>
              <a:gd name="connsiteX7" fmla="*/ 4980396 w 5094518"/>
              <a:gd name="connsiteY7" fmla="*/ 927046 h 2773291"/>
              <a:gd name="connsiteX8" fmla="*/ 4480674 w 5094518"/>
              <a:gd name="connsiteY8" fmla="*/ 294225 h 2773291"/>
              <a:gd name="connsiteX9" fmla="*/ 1966074 w 5094518"/>
              <a:gd name="connsiteY9" fmla="*/ 11126 h 2773291"/>
              <a:gd name="connsiteX0" fmla="*/ 1966074 w 5162535"/>
              <a:gd name="connsiteY0" fmla="*/ 969 h 2763134"/>
              <a:gd name="connsiteX1" fmla="*/ 487794 w 5162535"/>
              <a:gd name="connsiteY1" fmla="*/ 368605 h 2763134"/>
              <a:gd name="connsiteX2" fmla="*/ 114 w 5162535"/>
              <a:gd name="connsiteY2" fmla="*/ 1718875 h 2763134"/>
              <a:gd name="connsiteX3" fmla="*/ 518275 w 5162535"/>
              <a:gd name="connsiteY3" fmla="*/ 2718720 h 2763134"/>
              <a:gd name="connsiteX4" fmla="*/ 1975355 w 5162535"/>
              <a:gd name="connsiteY4" fmla="*/ 2599658 h 2763134"/>
              <a:gd name="connsiteX5" fmla="*/ 3755106 w 5162535"/>
              <a:gd name="connsiteY5" fmla="*/ 2707288 h 2763134"/>
              <a:gd name="connsiteX6" fmla="*/ 4983142 w 5162535"/>
              <a:gd name="connsiteY6" fmla="*/ 2096337 h 2763134"/>
              <a:gd name="connsiteX7" fmla="*/ 5104104 w 5162535"/>
              <a:gd name="connsiteY7" fmla="*/ 933165 h 2763134"/>
              <a:gd name="connsiteX8" fmla="*/ 4480674 w 5162535"/>
              <a:gd name="connsiteY8" fmla="*/ 284068 h 2763134"/>
              <a:gd name="connsiteX9" fmla="*/ 1966074 w 5162535"/>
              <a:gd name="connsiteY9" fmla="*/ 969 h 2763134"/>
              <a:gd name="connsiteX0" fmla="*/ 1966074 w 5181976"/>
              <a:gd name="connsiteY0" fmla="*/ 6586 h 2768751"/>
              <a:gd name="connsiteX1" fmla="*/ 487794 w 5181976"/>
              <a:gd name="connsiteY1" fmla="*/ 374222 h 2768751"/>
              <a:gd name="connsiteX2" fmla="*/ 114 w 5181976"/>
              <a:gd name="connsiteY2" fmla="*/ 1724492 h 2768751"/>
              <a:gd name="connsiteX3" fmla="*/ 518275 w 5181976"/>
              <a:gd name="connsiteY3" fmla="*/ 2724337 h 2768751"/>
              <a:gd name="connsiteX4" fmla="*/ 1975355 w 5181976"/>
              <a:gd name="connsiteY4" fmla="*/ 2605275 h 2768751"/>
              <a:gd name="connsiteX5" fmla="*/ 3755106 w 5181976"/>
              <a:gd name="connsiteY5" fmla="*/ 2712905 h 2768751"/>
              <a:gd name="connsiteX6" fmla="*/ 4983142 w 5181976"/>
              <a:gd name="connsiteY6" fmla="*/ 2101954 h 2768751"/>
              <a:gd name="connsiteX7" fmla="*/ 5104104 w 5181976"/>
              <a:gd name="connsiteY7" fmla="*/ 938782 h 2768751"/>
              <a:gd name="connsiteX8" fmla="*/ 4209697 w 5181976"/>
              <a:gd name="connsiteY8" fmla="*/ 200164 h 2768751"/>
              <a:gd name="connsiteX9" fmla="*/ 1966074 w 5181976"/>
              <a:gd name="connsiteY9" fmla="*/ 6586 h 2768751"/>
              <a:gd name="connsiteX0" fmla="*/ 1966074 w 5187125"/>
              <a:gd name="connsiteY0" fmla="*/ 6586 h 2768751"/>
              <a:gd name="connsiteX1" fmla="*/ 487794 w 5187125"/>
              <a:gd name="connsiteY1" fmla="*/ 374222 h 2768751"/>
              <a:gd name="connsiteX2" fmla="*/ 114 w 5187125"/>
              <a:gd name="connsiteY2" fmla="*/ 1724492 h 2768751"/>
              <a:gd name="connsiteX3" fmla="*/ 518275 w 5187125"/>
              <a:gd name="connsiteY3" fmla="*/ 2724337 h 2768751"/>
              <a:gd name="connsiteX4" fmla="*/ 1975355 w 5187125"/>
              <a:gd name="connsiteY4" fmla="*/ 2605275 h 2768751"/>
              <a:gd name="connsiteX5" fmla="*/ 3755106 w 5187125"/>
              <a:gd name="connsiteY5" fmla="*/ 2712905 h 2768751"/>
              <a:gd name="connsiteX6" fmla="*/ 4983142 w 5187125"/>
              <a:gd name="connsiteY6" fmla="*/ 2101954 h 2768751"/>
              <a:gd name="connsiteX7" fmla="*/ 5104104 w 5187125"/>
              <a:gd name="connsiteY7" fmla="*/ 938782 h 2768751"/>
              <a:gd name="connsiteX8" fmla="*/ 4209697 w 5187125"/>
              <a:gd name="connsiteY8" fmla="*/ 200164 h 2768751"/>
              <a:gd name="connsiteX9" fmla="*/ 1966074 w 5187125"/>
              <a:gd name="connsiteY9" fmla="*/ 6586 h 2768751"/>
              <a:gd name="connsiteX0" fmla="*/ 1966074 w 5162970"/>
              <a:gd name="connsiteY0" fmla="*/ 6586 h 2768751"/>
              <a:gd name="connsiteX1" fmla="*/ 487794 w 5162970"/>
              <a:gd name="connsiteY1" fmla="*/ 374222 h 2768751"/>
              <a:gd name="connsiteX2" fmla="*/ 114 w 5162970"/>
              <a:gd name="connsiteY2" fmla="*/ 1724492 h 2768751"/>
              <a:gd name="connsiteX3" fmla="*/ 518275 w 5162970"/>
              <a:gd name="connsiteY3" fmla="*/ 2724337 h 2768751"/>
              <a:gd name="connsiteX4" fmla="*/ 1975355 w 5162970"/>
              <a:gd name="connsiteY4" fmla="*/ 2605275 h 2768751"/>
              <a:gd name="connsiteX5" fmla="*/ 3755106 w 5162970"/>
              <a:gd name="connsiteY5" fmla="*/ 2712905 h 2768751"/>
              <a:gd name="connsiteX6" fmla="*/ 4901010 w 5162970"/>
              <a:gd name="connsiteY6" fmla="*/ 2035208 h 2768751"/>
              <a:gd name="connsiteX7" fmla="*/ 5104104 w 5162970"/>
              <a:gd name="connsiteY7" fmla="*/ 938782 h 2768751"/>
              <a:gd name="connsiteX8" fmla="*/ 4209697 w 5162970"/>
              <a:gd name="connsiteY8" fmla="*/ 200164 h 2768751"/>
              <a:gd name="connsiteX9" fmla="*/ 1966074 w 5162970"/>
              <a:gd name="connsiteY9" fmla="*/ 6586 h 2768751"/>
              <a:gd name="connsiteX0" fmla="*/ 1966074 w 5060222"/>
              <a:gd name="connsiteY0" fmla="*/ 6459 h 2768624"/>
              <a:gd name="connsiteX1" fmla="*/ 487794 w 5060222"/>
              <a:gd name="connsiteY1" fmla="*/ 374095 h 2768624"/>
              <a:gd name="connsiteX2" fmla="*/ 114 w 5060222"/>
              <a:gd name="connsiteY2" fmla="*/ 1724365 h 2768624"/>
              <a:gd name="connsiteX3" fmla="*/ 518275 w 5060222"/>
              <a:gd name="connsiteY3" fmla="*/ 2724210 h 2768624"/>
              <a:gd name="connsiteX4" fmla="*/ 1975355 w 5060222"/>
              <a:gd name="connsiteY4" fmla="*/ 2605148 h 2768624"/>
              <a:gd name="connsiteX5" fmla="*/ 3755106 w 5060222"/>
              <a:gd name="connsiteY5" fmla="*/ 2712778 h 2768624"/>
              <a:gd name="connsiteX6" fmla="*/ 4901010 w 5060222"/>
              <a:gd name="connsiteY6" fmla="*/ 2035081 h 2768624"/>
              <a:gd name="connsiteX7" fmla="*/ 4968827 w 5060222"/>
              <a:gd name="connsiteY7" fmla="*/ 925306 h 2768624"/>
              <a:gd name="connsiteX8" fmla="*/ 4209697 w 5060222"/>
              <a:gd name="connsiteY8" fmla="*/ 200037 h 2768624"/>
              <a:gd name="connsiteX9" fmla="*/ 1966074 w 5060222"/>
              <a:gd name="connsiteY9" fmla="*/ 6459 h 2768624"/>
              <a:gd name="connsiteX0" fmla="*/ 1966074 w 5015154"/>
              <a:gd name="connsiteY0" fmla="*/ 6459 h 2768624"/>
              <a:gd name="connsiteX1" fmla="*/ 487794 w 5015154"/>
              <a:gd name="connsiteY1" fmla="*/ 374095 h 2768624"/>
              <a:gd name="connsiteX2" fmla="*/ 114 w 5015154"/>
              <a:gd name="connsiteY2" fmla="*/ 1724365 h 2768624"/>
              <a:gd name="connsiteX3" fmla="*/ 518275 w 5015154"/>
              <a:gd name="connsiteY3" fmla="*/ 2724210 h 2768624"/>
              <a:gd name="connsiteX4" fmla="*/ 1975355 w 5015154"/>
              <a:gd name="connsiteY4" fmla="*/ 2605148 h 2768624"/>
              <a:gd name="connsiteX5" fmla="*/ 3755106 w 5015154"/>
              <a:gd name="connsiteY5" fmla="*/ 2712778 h 2768624"/>
              <a:gd name="connsiteX6" fmla="*/ 4901010 w 5015154"/>
              <a:gd name="connsiteY6" fmla="*/ 2035081 h 2768624"/>
              <a:gd name="connsiteX7" fmla="*/ 4886695 w 5015154"/>
              <a:gd name="connsiteY7" fmla="*/ 925306 h 2768624"/>
              <a:gd name="connsiteX8" fmla="*/ 4209697 w 5015154"/>
              <a:gd name="connsiteY8" fmla="*/ 200037 h 2768624"/>
              <a:gd name="connsiteX9" fmla="*/ 1966074 w 5015154"/>
              <a:gd name="connsiteY9" fmla="*/ 6459 h 2768624"/>
              <a:gd name="connsiteX0" fmla="*/ 1966074 w 5015154"/>
              <a:gd name="connsiteY0" fmla="*/ 19246 h 2781411"/>
              <a:gd name="connsiteX1" fmla="*/ 487794 w 5015154"/>
              <a:gd name="connsiteY1" fmla="*/ 386882 h 2781411"/>
              <a:gd name="connsiteX2" fmla="*/ 114 w 5015154"/>
              <a:gd name="connsiteY2" fmla="*/ 1737152 h 2781411"/>
              <a:gd name="connsiteX3" fmla="*/ 518275 w 5015154"/>
              <a:gd name="connsiteY3" fmla="*/ 2736997 h 2781411"/>
              <a:gd name="connsiteX4" fmla="*/ 1975355 w 5015154"/>
              <a:gd name="connsiteY4" fmla="*/ 2617935 h 2781411"/>
              <a:gd name="connsiteX5" fmla="*/ 3755106 w 5015154"/>
              <a:gd name="connsiteY5" fmla="*/ 2725565 h 2781411"/>
              <a:gd name="connsiteX6" fmla="*/ 4901010 w 5015154"/>
              <a:gd name="connsiteY6" fmla="*/ 2047868 h 2781411"/>
              <a:gd name="connsiteX7" fmla="*/ 4886695 w 5015154"/>
              <a:gd name="connsiteY7" fmla="*/ 938093 h 2781411"/>
              <a:gd name="connsiteX8" fmla="*/ 4098576 w 5015154"/>
              <a:gd name="connsiteY8" fmla="*/ 146079 h 2781411"/>
              <a:gd name="connsiteX9" fmla="*/ 1966074 w 5015154"/>
              <a:gd name="connsiteY9" fmla="*/ 19246 h 2781411"/>
              <a:gd name="connsiteX0" fmla="*/ 1966074 w 4998693"/>
              <a:gd name="connsiteY0" fmla="*/ 19246 h 2781411"/>
              <a:gd name="connsiteX1" fmla="*/ 487794 w 4998693"/>
              <a:gd name="connsiteY1" fmla="*/ 386882 h 2781411"/>
              <a:gd name="connsiteX2" fmla="*/ 114 w 4998693"/>
              <a:gd name="connsiteY2" fmla="*/ 1737152 h 2781411"/>
              <a:gd name="connsiteX3" fmla="*/ 518275 w 4998693"/>
              <a:gd name="connsiteY3" fmla="*/ 2736997 h 2781411"/>
              <a:gd name="connsiteX4" fmla="*/ 1975355 w 4998693"/>
              <a:gd name="connsiteY4" fmla="*/ 2617935 h 2781411"/>
              <a:gd name="connsiteX5" fmla="*/ 3755106 w 4998693"/>
              <a:gd name="connsiteY5" fmla="*/ 2725565 h 2781411"/>
              <a:gd name="connsiteX6" fmla="*/ 4872023 w 4998693"/>
              <a:gd name="connsiteY6" fmla="*/ 2054543 h 2781411"/>
              <a:gd name="connsiteX7" fmla="*/ 4886695 w 4998693"/>
              <a:gd name="connsiteY7" fmla="*/ 938093 h 2781411"/>
              <a:gd name="connsiteX8" fmla="*/ 4098576 w 4998693"/>
              <a:gd name="connsiteY8" fmla="*/ 146079 h 2781411"/>
              <a:gd name="connsiteX9" fmla="*/ 1966074 w 4998693"/>
              <a:gd name="connsiteY9" fmla="*/ 19246 h 2781411"/>
              <a:gd name="connsiteX0" fmla="*/ 1966074 w 4989377"/>
              <a:gd name="connsiteY0" fmla="*/ 19246 h 2781411"/>
              <a:gd name="connsiteX1" fmla="*/ 487794 w 4989377"/>
              <a:gd name="connsiteY1" fmla="*/ 386882 h 2781411"/>
              <a:gd name="connsiteX2" fmla="*/ 114 w 4989377"/>
              <a:gd name="connsiteY2" fmla="*/ 1737152 h 2781411"/>
              <a:gd name="connsiteX3" fmla="*/ 518275 w 4989377"/>
              <a:gd name="connsiteY3" fmla="*/ 2736997 h 2781411"/>
              <a:gd name="connsiteX4" fmla="*/ 1975355 w 4989377"/>
              <a:gd name="connsiteY4" fmla="*/ 2617935 h 2781411"/>
              <a:gd name="connsiteX5" fmla="*/ 3755106 w 4989377"/>
              <a:gd name="connsiteY5" fmla="*/ 2725565 h 2781411"/>
              <a:gd name="connsiteX6" fmla="*/ 4872023 w 4989377"/>
              <a:gd name="connsiteY6" fmla="*/ 2054543 h 2781411"/>
              <a:gd name="connsiteX7" fmla="*/ 4886695 w 4989377"/>
              <a:gd name="connsiteY7" fmla="*/ 938093 h 2781411"/>
              <a:gd name="connsiteX8" fmla="*/ 4098576 w 4989377"/>
              <a:gd name="connsiteY8" fmla="*/ 146079 h 2781411"/>
              <a:gd name="connsiteX9" fmla="*/ 1966074 w 4989377"/>
              <a:gd name="connsiteY9" fmla="*/ 19246 h 2781411"/>
              <a:gd name="connsiteX0" fmla="*/ 1966074 w 4989377"/>
              <a:gd name="connsiteY0" fmla="*/ 17388 h 2779553"/>
              <a:gd name="connsiteX1" fmla="*/ 487794 w 4989377"/>
              <a:gd name="connsiteY1" fmla="*/ 385024 h 2779553"/>
              <a:gd name="connsiteX2" fmla="*/ 114 w 4989377"/>
              <a:gd name="connsiteY2" fmla="*/ 1735294 h 2779553"/>
              <a:gd name="connsiteX3" fmla="*/ 518275 w 4989377"/>
              <a:gd name="connsiteY3" fmla="*/ 2735139 h 2779553"/>
              <a:gd name="connsiteX4" fmla="*/ 1975355 w 4989377"/>
              <a:gd name="connsiteY4" fmla="*/ 2616077 h 2779553"/>
              <a:gd name="connsiteX5" fmla="*/ 3755106 w 4989377"/>
              <a:gd name="connsiteY5" fmla="*/ 2723707 h 2779553"/>
              <a:gd name="connsiteX6" fmla="*/ 4872023 w 4989377"/>
              <a:gd name="connsiteY6" fmla="*/ 2052685 h 2779553"/>
              <a:gd name="connsiteX7" fmla="*/ 4886695 w 4989377"/>
              <a:gd name="connsiteY7" fmla="*/ 936235 h 2779553"/>
              <a:gd name="connsiteX8" fmla="*/ 4064757 w 4989377"/>
              <a:gd name="connsiteY8" fmla="*/ 150896 h 2779553"/>
              <a:gd name="connsiteX9" fmla="*/ 1966074 w 4989377"/>
              <a:gd name="connsiteY9" fmla="*/ 17388 h 2779553"/>
              <a:gd name="connsiteX0" fmla="*/ 1966074 w 4989377"/>
              <a:gd name="connsiteY0" fmla="*/ 11974 h 2774139"/>
              <a:gd name="connsiteX1" fmla="*/ 487794 w 4989377"/>
              <a:gd name="connsiteY1" fmla="*/ 379610 h 2774139"/>
              <a:gd name="connsiteX2" fmla="*/ 114 w 4989377"/>
              <a:gd name="connsiteY2" fmla="*/ 1729880 h 2774139"/>
              <a:gd name="connsiteX3" fmla="*/ 518275 w 4989377"/>
              <a:gd name="connsiteY3" fmla="*/ 2729725 h 2774139"/>
              <a:gd name="connsiteX4" fmla="*/ 1975355 w 4989377"/>
              <a:gd name="connsiteY4" fmla="*/ 2610663 h 2774139"/>
              <a:gd name="connsiteX5" fmla="*/ 3755106 w 4989377"/>
              <a:gd name="connsiteY5" fmla="*/ 2718293 h 2774139"/>
              <a:gd name="connsiteX6" fmla="*/ 4872023 w 4989377"/>
              <a:gd name="connsiteY6" fmla="*/ 2047271 h 2774139"/>
              <a:gd name="connsiteX7" fmla="*/ 4886695 w 4989377"/>
              <a:gd name="connsiteY7" fmla="*/ 930821 h 2774139"/>
              <a:gd name="connsiteX8" fmla="*/ 4064757 w 4989377"/>
              <a:gd name="connsiteY8" fmla="*/ 145482 h 2774139"/>
              <a:gd name="connsiteX9" fmla="*/ 1966074 w 4989377"/>
              <a:gd name="connsiteY9" fmla="*/ 11974 h 2774139"/>
              <a:gd name="connsiteX0" fmla="*/ 1966074 w 4989377"/>
              <a:gd name="connsiteY0" fmla="*/ 10717 h 2772882"/>
              <a:gd name="connsiteX1" fmla="*/ 487794 w 4989377"/>
              <a:gd name="connsiteY1" fmla="*/ 378353 h 2772882"/>
              <a:gd name="connsiteX2" fmla="*/ 114 w 4989377"/>
              <a:gd name="connsiteY2" fmla="*/ 1728623 h 2772882"/>
              <a:gd name="connsiteX3" fmla="*/ 518275 w 4989377"/>
              <a:gd name="connsiteY3" fmla="*/ 2728468 h 2772882"/>
              <a:gd name="connsiteX4" fmla="*/ 1975355 w 4989377"/>
              <a:gd name="connsiteY4" fmla="*/ 2609406 h 2772882"/>
              <a:gd name="connsiteX5" fmla="*/ 3755106 w 4989377"/>
              <a:gd name="connsiteY5" fmla="*/ 2717036 h 2772882"/>
              <a:gd name="connsiteX6" fmla="*/ 4872023 w 4989377"/>
              <a:gd name="connsiteY6" fmla="*/ 2046014 h 2772882"/>
              <a:gd name="connsiteX7" fmla="*/ 4886695 w 4989377"/>
              <a:gd name="connsiteY7" fmla="*/ 929564 h 2772882"/>
              <a:gd name="connsiteX8" fmla="*/ 4064757 w 4989377"/>
              <a:gd name="connsiteY8" fmla="*/ 144225 h 2772882"/>
              <a:gd name="connsiteX9" fmla="*/ 1966074 w 4989377"/>
              <a:gd name="connsiteY9" fmla="*/ 10717 h 2772882"/>
              <a:gd name="connsiteX0" fmla="*/ 1966074 w 4989377"/>
              <a:gd name="connsiteY0" fmla="*/ 3832 h 2765997"/>
              <a:gd name="connsiteX1" fmla="*/ 487794 w 4989377"/>
              <a:gd name="connsiteY1" fmla="*/ 371468 h 2765997"/>
              <a:gd name="connsiteX2" fmla="*/ 114 w 4989377"/>
              <a:gd name="connsiteY2" fmla="*/ 1721738 h 2765997"/>
              <a:gd name="connsiteX3" fmla="*/ 518275 w 4989377"/>
              <a:gd name="connsiteY3" fmla="*/ 2721583 h 2765997"/>
              <a:gd name="connsiteX4" fmla="*/ 1975355 w 4989377"/>
              <a:gd name="connsiteY4" fmla="*/ 2602521 h 2765997"/>
              <a:gd name="connsiteX5" fmla="*/ 3755106 w 4989377"/>
              <a:gd name="connsiteY5" fmla="*/ 2710151 h 2765997"/>
              <a:gd name="connsiteX6" fmla="*/ 4872023 w 4989377"/>
              <a:gd name="connsiteY6" fmla="*/ 2039129 h 2765997"/>
              <a:gd name="connsiteX7" fmla="*/ 4886695 w 4989377"/>
              <a:gd name="connsiteY7" fmla="*/ 922679 h 2765997"/>
              <a:gd name="connsiteX8" fmla="*/ 4064757 w 4989377"/>
              <a:gd name="connsiteY8" fmla="*/ 137340 h 2765997"/>
              <a:gd name="connsiteX9" fmla="*/ 1966074 w 4989377"/>
              <a:gd name="connsiteY9" fmla="*/ 3832 h 2765997"/>
              <a:gd name="connsiteX0" fmla="*/ 1966074 w 4989377"/>
              <a:gd name="connsiteY0" fmla="*/ 21900 h 2730668"/>
              <a:gd name="connsiteX1" fmla="*/ 487794 w 4989377"/>
              <a:gd name="connsiteY1" fmla="*/ 336139 h 2730668"/>
              <a:gd name="connsiteX2" fmla="*/ 114 w 4989377"/>
              <a:gd name="connsiteY2" fmla="*/ 1686409 h 2730668"/>
              <a:gd name="connsiteX3" fmla="*/ 518275 w 4989377"/>
              <a:gd name="connsiteY3" fmla="*/ 2686254 h 2730668"/>
              <a:gd name="connsiteX4" fmla="*/ 1975355 w 4989377"/>
              <a:gd name="connsiteY4" fmla="*/ 2567192 h 2730668"/>
              <a:gd name="connsiteX5" fmla="*/ 3755106 w 4989377"/>
              <a:gd name="connsiteY5" fmla="*/ 2674822 h 2730668"/>
              <a:gd name="connsiteX6" fmla="*/ 4872023 w 4989377"/>
              <a:gd name="connsiteY6" fmla="*/ 2003800 h 2730668"/>
              <a:gd name="connsiteX7" fmla="*/ 4886695 w 4989377"/>
              <a:gd name="connsiteY7" fmla="*/ 887350 h 2730668"/>
              <a:gd name="connsiteX8" fmla="*/ 4064757 w 4989377"/>
              <a:gd name="connsiteY8" fmla="*/ 102011 h 2730668"/>
              <a:gd name="connsiteX9" fmla="*/ 1966074 w 4989377"/>
              <a:gd name="connsiteY9" fmla="*/ 21900 h 273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9377" h="2730668">
                <a:moveTo>
                  <a:pt x="1966074" y="21900"/>
                </a:moveTo>
                <a:cubicBezTo>
                  <a:pt x="1369913" y="40898"/>
                  <a:pt x="815454" y="58721"/>
                  <a:pt x="487794" y="336139"/>
                </a:cubicBezTo>
                <a:cubicBezTo>
                  <a:pt x="160134" y="613557"/>
                  <a:pt x="-4966" y="1294723"/>
                  <a:pt x="114" y="1686409"/>
                </a:cubicBezTo>
                <a:cubicBezTo>
                  <a:pt x="5194" y="2078095"/>
                  <a:pt x="189068" y="2539457"/>
                  <a:pt x="518275" y="2686254"/>
                </a:cubicBezTo>
                <a:cubicBezTo>
                  <a:pt x="847482" y="2833051"/>
                  <a:pt x="1435883" y="2569097"/>
                  <a:pt x="1975355" y="2567192"/>
                </a:cubicBezTo>
                <a:cubicBezTo>
                  <a:pt x="2514827" y="2565287"/>
                  <a:pt x="3272328" y="2768721"/>
                  <a:pt x="3755106" y="2674822"/>
                </a:cubicBezTo>
                <a:cubicBezTo>
                  <a:pt x="4237884" y="2580923"/>
                  <a:pt x="4707581" y="2341759"/>
                  <a:pt x="4872023" y="2003800"/>
                </a:cubicBezTo>
                <a:cubicBezTo>
                  <a:pt x="5036465" y="1665841"/>
                  <a:pt x="5015602" y="1204315"/>
                  <a:pt x="4886695" y="887350"/>
                </a:cubicBezTo>
                <a:cubicBezTo>
                  <a:pt x="4757788" y="570385"/>
                  <a:pt x="4551527" y="246253"/>
                  <a:pt x="4064757" y="102011"/>
                </a:cubicBezTo>
                <a:cubicBezTo>
                  <a:pt x="3577987" y="-42231"/>
                  <a:pt x="2562235" y="2902"/>
                  <a:pt x="1966074" y="219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0" rIns="79200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400" b="1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3E8CB218-D67A-3E3C-C632-EB146C16BCEC}"/>
              </a:ext>
            </a:extLst>
          </p:cNvPr>
          <p:cNvSpPr/>
          <p:nvPr/>
        </p:nvSpPr>
        <p:spPr>
          <a:xfrm>
            <a:off x="6734176" y="2874371"/>
            <a:ext cx="5168664" cy="2634135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915376"/>
              <a:gd name="connsiteX1" fmla="*/ 487794 w 4796883"/>
              <a:gd name="connsiteY1" fmla="*/ 254507 h 2915376"/>
              <a:gd name="connsiteX2" fmla="*/ 114 w 4796883"/>
              <a:gd name="connsiteY2" fmla="*/ 1604777 h 2915376"/>
              <a:gd name="connsiteX3" fmla="*/ 518274 w 4796883"/>
              <a:gd name="connsiteY3" fmla="*/ 2507128 h 2915376"/>
              <a:gd name="connsiteX4" fmla="*/ 2379594 w 4796883"/>
              <a:gd name="connsiteY4" fmla="*/ 2913314 h 2915376"/>
              <a:gd name="connsiteX5" fmla="*/ 4419714 w 4796883"/>
              <a:gd name="connsiteY5" fmla="*/ 2612804 h 2915376"/>
              <a:gd name="connsiteX6" fmla="*/ 4732134 w 4796883"/>
              <a:gd name="connsiteY6" fmla="*/ 1573383 h 2915376"/>
              <a:gd name="connsiteX7" fmla="*/ 4480674 w 4796883"/>
              <a:gd name="connsiteY7" fmla="*/ 169970 h 2915376"/>
              <a:gd name="connsiteX8" fmla="*/ 1966074 w 4796883"/>
              <a:gd name="connsiteY8" fmla="*/ 33702 h 2915376"/>
              <a:gd name="connsiteX0" fmla="*/ 1966074 w 4796883"/>
              <a:gd name="connsiteY0" fmla="*/ 33702 h 2913537"/>
              <a:gd name="connsiteX1" fmla="*/ 487794 w 4796883"/>
              <a:gd name="connsiteY1" fmla="*/ 254507 h 2913537"/>
              <a:gd name="connsiteX2" fmla="*/ 114 w 4796883"/>
              <a:gd name="connsiteY2" fmla="*/ 1604777 h 2913537"/>
              <a:gd name="connsiteX3" fmla="*/ 518274 w 4796883"/>
              <a:gd name="connsiteY3" fmla="*/ 2507128 h 2913537"/>
              <a:gd name="connsiteX4" fmla="*/ 2379594 w 4796883"/>
              <a:gd name="connsiteY4" fmla="*/ 2913314 h 2913537"/>
              <a:gd name="connsiteX5" fmla="*/ 4054890 w 4796883"/>
              <a:gd name="connsiteY5" fmla="*/ 2460547 h 2913537"/>
              <a:gd name="connsiteX6" fmla="*/ 4732134 w 4796883"/>
              <a:gd name="connsiteY6" fmla="*/ 1573383 h 2913537"/>
              <a:gd name="connsiteX7" fmla="*/ 4480674 w 4796883"/>
              <a:gd name="connsiteY7" fmla="*/ 169970 h 2913537"/>
              <a:gd name="connsiteX8" fmla="*/ 1966074 w 4796883"/>
              <a:gd name="connsiteY8" fmla="*/ 33702 h 2913537"/>
              <a:gd name="connsiteX0" fmla="*/ 1966074 w 4796883"/>
              <a:gd name="connsiteY0" fmla="*/ 33702 h 2913537"/>
              <a:gd name="connsiteX1" fmla="*/ 487794 w 4796883"/>
              <a:gd name="connsiteY1" fmla="*/ 254507 h 2913537"/>
              <a:gd name="connsiteX2" fmla="*/ 114 w 4796883"/>
              <a:gd name="connsiteY2" fmla="*/ 1604777 h 2913537"/>
              <a:gd name="connsiteX3" fmla="*/ 518274 w 4796883"/>
              <a:gd name="connsiteY3" fmla="*/ 2507128 h 2913537"/>
              <a:gd name="connsiteX4" fmla="*/ 2379594 w 4796883"/>
              <a:gd name="connsiteY4" fmla="*/ 2913314 h 2913537"/>
              <a:gd name="connsiteX5" fmla="*/ 4054890 w 4796883"/>
              <a:gd name="connsiteY5" fmla="*/ 2460547 h 2913537"/>
              <a:gd name="connsiteX6" fmla="*/ 4732134 w 4796883"/>
              <a:gd name="connsiteY6" fmla="*/ 1573383 h 2913537"/>
              <a:gd name="connsiteX7" fmla="*/ 4480674 w 4796883"/>
              <a:gd name="connsiteY7" fmla="*/ 169970 h 2913537"/>
              <a:gd name="connsiteX8" fmla="*/ 1966074 w 4796883"/>
              <a:gd name="connsiteY8" fmla="*/ 33702 h 2913537"/>
              <a:gd name="connsiteX0" fmla="*/ 1966074 w 4796883"/>
              <a:gd name="connsiteY0" fmla="*/ 33702 h 2921026"/>
              <a:gd name="connsiteX1" fmla="*/ 487794 w 4796883"/>
              <a:gd name="connsiteY1" fmla="*/ 254507 h 2921026"/>
              <a:gd name="connsiteX2" fmla="*/ 114 w 4796883"/>
              <a:gd name="connsiteY2" fmla="*/ 1604777 h 2921026"/>
              <a:gd name="connsiteX3" fmla="*/ 518274 w 4796883"/>
              <a:gd name="connsiteY3" fmla="*/ 2507128 h 2921026"/>
              <a:gd name="connsiteX4" fmla="*/ 2379594 w 4796883"/>
              <a:gd name="connsiteY4" fmla="*/ 2913314 h 2921026"/>
              <a:gd name="connsiteX5" fmla="*/ 3406755 w 4796883"/>
              <a:gd name="connsiteY5" fmla="*/ 2749969 h 2921026"/>
              <a:gd name="connsiteX6" fmla="*/ 4054890 w 4796883"/>
              <a:gd name="connsiteY6" fmla="*/ 2460547 h 2921026"/>
              <a:gd name="connsiteX7" fmla="*/ 4732134 w 4796883"/>
              <a:gd name="connsiteY7" fmla="*/ 1573383 h 2921026"/>
              <a:gd name="connsiteX8" fmla="*/ 4480674 w 4796883"/>
              <a:gd name="connsiteY8" fmla="*/ 169970 h 2921026"/>
              <a:gd name="connsiteX9" fmla="*/ 1966074 w 4796883"/>
              <a:gd name="connsiteY9" fmla="*/ 33702 h 2921026"/>
              <a:gd name="connsiteX0" fmla="*/ 1966074 w 4796883"/>
              <a:gd name="connsiteY0" fmla="*/ 33702 h 3033316"/>
              <a:gd name="connsiteX1" fmla="*/ 487794 w 4796883"/>
              <a:gd name="connsiteY1" fmla="*/ 254507 h 3033316"/>
              <a:gd name="connsiteX2" fmla="*/ 114 w 4796883"/>
              <a:gd name="connsiteY2" fmla="*/ 1604777 h 3033316"/>
              <a:gd name="connsiteX3" fmla="*/ 518274 w 4796883"/>
              <a:gd name="connsiteY3" fmla="*/ 2507128 h 3033316"/>
              <a:gd name="connsiteX4" fmla="*/ 2379594 w 4796883"/>
              <a:gd name="connsiteY4" fmla="*/ 2913314 h 3033316"/>
              <a:gd name="connsiteX5" fmla="*/ 3798602 w 4796883"/>
              <a:gd name="connsiteY5" fmla="*/ 3003732 h 3033316"/>
              <a:gd name="connsiteX6" fmla="*/ 4054890 w 4796883"/>
              <a:gd name="connsiteY6" fmla="*/ 2460547 h 3033316"/>
              <a:gd name="connsiteX7" fmla="*/ 4732134 w 4796883"/>
              <a:gd name="connsiteY7" fmla="*/ 1573383 h 3033316"/>
              <a:gd name="connsiteX8" fmla="*/ 4480674 w 4796883"/>
              <a:gd name="connsiteY8" fmla="*/ 169970 h 3033316"/>
              <a:gd name="connsiteX9" fmla="*/ 1966074 w 4796883"/>
              <a:gd name="connsiteY9" fmla="*/ 33702 h 3033316"/>
              <a:gd name="connsiteX0" fmla="*/ 1966074 w 4796883"/>
              <a:gd name="connsiteY0" fmla="*/ 33702 h 3033316"/>
              <a:gd name="connsiteX1" fmla="*/ 487794 w 4796883"/>
              <a:gd name="connsiteY1" fmla="*/ 254507 h 3033316"/>
              <a:gd name="connsiteX2" fmla="*/ 114 w 4796883"/>
              <a:gd name="connsiteY2" fmla="*/ 1604777 h 3033316"/>
              <a:gd name="connsiteX3" fmla="*/ 518274 w 4796883"/>
              <a:gd name="connsiteY3" fmla="*/ 2507128 h 3033316"/>
              <a:gd name="connsiteX4" fmla="*/ 2379594 w 4796883"/>
              <a:gd name="connsiteY4" fmla="*/ 2913314 h 3033316"/>
              <a:gd name="connsiteX5" fmla="*/ 3798602 w 4796883"/>
              <a:gd name="connsiteY5" fmla="*/ 3003732 h 3033316"/>
              <a:gd name="connsiteX6" fmla="*/ 4271081 w 4796883"/>
              <a:gd name="connsiteY6" fmla="*/ 2342125 h 3033316"/>
              <a:gd name="connsiteX7" fmla="*/ 4732134 w 4796883"/>
              <a:gd name="connsiteY7" fmla="*/ 1573383 h 3033316"/>
              <a:gd name="connsiteX8" fmla="*/ 4480674 w 4796883"/>
              <a:gd name="connsiteY8" fmla="*/ 169970 h 3033316"/>
              <a:gd name="connsiteX9" fmla="*/ 1966074 w 4796883"/>
              <a:gd name="connsiteY9" fmla="*/ 33702 h 3033316"/>
              <a:gd name="connsiteX0" fmla="*/ 1966752 w 4797561"/>
              <a:gd name="connsiteY0" fmla="*/ 33702 h 3025870"/>
              <a:gd name="connsiteX1" fmla="*/ 488472 w 4797561"/>
              <a:gd name="connsiteY1" fmla="*/ 254507 h 3025870"/>
              <a:gd name="connsiteX2" fmla="*/ 792 w 4797561"/>
              <a:gd name="connsiteY2" fmla="*/ 1604777 h 3025870"/>
              <a:gd name="connsiteX3" fmla="*/ 573000 w 4797561"/>
              <a:gd name="connsiteY3" fmla="*/ 2845478 h 3025870"/>
              <a:gd name="connsiteX4" fmla="*/ 2380272 w 4797561"/>
              <a:gd name="connsiteY4" fmla="*/ 2913314 h 3025870"/>
              <a:gd name="connsiteX5" fmla="*/ 3799280 w 4797561"/>
              <a:gd name="connsiteY5" fmla="*/ 3003732 h 3025870"/>
              <a:gd name="connsiteX6" fmla="*/ 4271759 w 4797561"/>
              <a:gd name="connsiteY6" fmla="*/ 2342125 h 3025870"/>
              <a:gd name="connsiteX7" fmla="*/ 4732812 w 4797561"/>
              <a:gd name="connsiteY7" fmla="*/ 1573383 h 3025870"/>
              <a:gd name="connsiteX8" fmla="*/ 4481352 w 4797561"/>
              <a:gd name="connsiteY8" fmla="*/ 169970 h 3025870"/>
              <a:gd name="connsiteX9" fmla="*/ 1966752 w 4797561"/>
              <a:gd name="connsiteY9" fmla="*/ 33702 h 3025870"/>
              <a:gd name="connsiteX0" fmla="*/ 1966752 w 4797561"/>
              <a:gd name="connsiteY0" fmla="*/ 33702 h 3025872"/>
              <a:gd name="connsiteX1" fmla="*/ 488472 w 4797561"/>
              <a:gd name="connsiteY1" fmla="*/ 254507 h 3025872"/>
              <a:gd name="connsiteX2" fmla="*/ 792 w 4797561"/>
              <a:gd name="connsiteY2" fmla="*/ 1604777 h 3025872"/>
              <a:gd name="connsiteX3" fmla="*/ 573000 w 4797561"/>
              <a:gd name="connsiteY3" fmla="*/ 2845478 h 3025872"/>
              <a:gd name="connsiteX4" fmla="*/ 2380272 w 4797561"/>
              <a:gd name="connsiteY4" fmla="*/ 2913314 h 3025872"/>
              <a:gd name="connsiteX5" fmla="*/ 3799280 w 4797561"/>
              <a:gd name="connsiteY5" fmla="*/ 3003732 h 3025872"/>
              <a:gd name="connsiteX6" fmla="*/ 4325807 w 4797561"/>
              <a:gd name="connsiteY6" fmla="*/ 2443630 h 3025872"/>
              <a:gd name="connsiteX7" fmla="*/ 4732812 w 4797561"/>
              <a:gd name="connsiteY7" fmla="*/ 1573383 h 3025872"/>
              <a:gd name="connsiteX8" fmla="*/ 4481352 w 4797561"/>
              <a:gd name="connsiteY8" fmla="*/ 169970 h 3025872"/>
              <a:gd name="connsiteX9" fmla="*/ 1966752 w 4797561"/>
              <a:gd name="connsiteY9" fmla="*/ 33702 h 3025872"/>
              <a:gd name="connsiteX0" fmla="*/ 1966752 w 4739644"/>
              <a:gd name="connsiteY0" fmla="*/ 33702 h 3025870"/>
              <a:gd name="connsiteX1" fmla="*/ 488472 w 4739644"/>
              <a:gd name="connsiteY1" fmla="*/ 254507 h 3025870"/>
              <a:gd name="connsiteX2" fmla="*/ 792 w 4739644"/>
              <a:gd name="connsiteY2" fmla="*/ 1604777 h 3025870"/>
              <a:gd name="connsiteX3" fmla="*/ 573000 w 4739644"/>
              <a:gd name="connsiteY3" fmla="*/ 2845478 h 3025870"/>
              <a:gd name="connsiteX4" fmla="*/ 2380272 w 4739644"/>
              <a:gd name="connsiteY4" fmla="*/ 2913314 h 3025870"/>
              <a:gd name="connsiteX5" fmla="*/ 3799280 w 4739644"/>
              <a:gd name="connsiteY5" fmla="*/ 3003732 h 3025870"/>
              <a:gd name="connsiteX6" fmla="*/ 4325807 w 4739644"/>
              <a:gd name="connsiteY6" fmla="*/ 2443630 h 3025870"/>
              <a:gd name="connsiteX7" fmla="*/ 4732812 w 4739644"/>
              <a:gd name="connsiteY7" fmla="*/ 1573383 h 3025870"/>
              <a:gd name="connsiteX8" fmla="*/ 4157066 w 4739644"/>
              <a:gd name="connsiteY8" fmla="*/ 169969 h 3025870"/>
              <a:gd name="connsiteX9" fmla="*/ 1966752 w 4739644"/>
              <a:gd name="connsiteY9" fmla="*/ 33702 h 3025870"/>
              <a:gd name="connsiteX0" fmla="*/ 1966752 w 4744103"/>
              <a:gd name="connsiteY0" fmla="*/ 33702 h 3088160"/>
              <a:gd name="connsiteX1" fmla="*/ 488472 w 4744103"/>
              <a:gd name="connsiteY1" fmla="*/ 254507 h 3088160"/>
              <a:gd name="connsiteX2" fmla="*/ 792 w 4744103"/>
              <a:gd name="connsiteY2" fmla="*/ 1604777 h 3088160"/>
              <a:gd name="connsiteX3" fmla="*/ 573000 w 4744103"/>
              <a:gd name="connsiteY3" fmla="*/ 2845478 h 3088160"/>
              <a:gd name="connsiteX4" fmla="*/ 2380272 w 4744103"/>
              <a:gd name="connsiteY4" fmla="*/ 2913314 h 3088160"/>
              <a:gd name="connsiteX5" fmla="*/ 3799280 w 4744103"/>
              <a:gd name="connsiteY5" fmla="*/ 3003732 h 3088160"/>
              <a:gd name="connsiteX6" fmla="*/ 4732812 w 4744103"/>
              <a:gd name="connsiteY6" fmla="*/ 1573383 h 3088160"/>
              <a:gd name="connsiteX7" fmla="*/ 4157066 w 4744103"/>
              <a:gd name="connsiteY7" fmla="*/ 169969 h 3088160"/>
              <a:gd name="connsiteX8" fmla="*/ 1966752 w 4744103"/>
              <a:gd name="connsiteY8" fmla="*/ 33702 h 3088160"/>
              <a:gd name="connsiteX0" fmla="*/ 1966752 w 4744102"/>
              <a:gd name="connsiteY0" fmla="*/ 33702 h 3088160"/>
              <a:gd name="connsiteX1" fmla="*/ 488472 w 4744102"/>
              <a:gd name="connsiteY1" fmla="*/ 254507 h 3088160"/>
              <a:gd name="connsiteX2" fmla="*/ 792 w 4744102"/>
              <a:gd name="connsiteY2" fmla="*/ 1604777 h 3088160"/>
              <a:gd name="connsiteX3" fmla="*/ 573000 w 4744102"/>
              <a:gd name="connsiteY3" fmla="*/ 2845478 h 3088160"/>
              <a:gd name="connsiteX4" fmla="*/ 1907354 w 4744102"/>
              <a:gd name="connsiteY4" fmla="*/ 2913314 h 3088160"/>
              <a:gd name="connsiteX5" fmla="*/ 3799280 w 4744102"/>
              <a:gd name="connsiteY5" fmla="*/ 3003732 h 3088160"/>
              <a:gd name="connsiteX6" fmla="*/ 4732812 w 4744102"/>
              <a:gd name="connsiteY6" fmla="*/ 1573383 h 3088160"/>
              <a:gd name="connsiteX7" fmla="*/ 4157066 w 4744102"/>
              <a:gd name="connsiteY7" fmla="*/ 169969 h 3088160"/>
              <a:gd name="connsiteX8" fmla="*/ 1966752 w 4744102"/>
              <a:gd name="connsiteY8" fmla="*/ 33702 h 3088160"/>
              <a:gd name="connsiteX0" fmla="*/ 1966345 w 4743695"/>
              <a:gd name="connsiteY0" fmla="*/ 33702 h 3084551"/>
              <a:gd name="connsiteX1" fmla="*/ 488065 w 4743695"/>
              <a:gd name="connsiteY1" fmla="*/ 254507 h 3084551"/>
              <a:gd name="connsiteX2" fmla="*/ 385 w 4743695"/>
              <a:gd name="connsiteY2" fmla="*/ 1604777 h 3084551"/>
              <a:gd name="connsiteX3" fmla="*/ 545569 w 4743695"/>
              <a:gd name="connsiteY3" fmla="*/ 2980818 h 3084551"/>
              <a:gd name="connsiteX4" fmla="*/ 1906947 w 4743695"/>
              <a:gd name="connsiteY4" fmla="*/ 2913314 h 3084551"/>
              <a:gd name="connsiteX5" fmla="*/ 3798873 w 4743695"/>
              <a:gd name="connsiteY5" fmla="*/ 3003732 h 3084551"/>
              <a:gd name="connsiteX6" fmla="*/ 4732405 w 4743695"/>
              <a:gd name="connsiteY6" fmla="*/ 1573383 h 3084551"/>
              <a:gd name="connsiteX7" fmla="*/ 4156659 w 4743695"/>
              <a:gd name="connsiteY7" fmla="*/ 169969 h 3084551"/>
              <a:gd name="connsiteX8" fmla="*/ 1966345 w 4743695"/>
              <a:gd name="connsiteY8" fmla="*/ 33702 h 3084551"/>
              <a:gd name="connsiteX0" fmla="*/ 1966345 w 4743695"/>
              <a:gd name="connsiteY0" fmla="*/ 33702 h 3062254"/>
              <a:gd name="connsiteX1" fmla="*/ 488065 w 4743695"/>
              <a:gd name="connsiteY1" fmla="*/ 254507 h 3062254"/>
              <a:gd name="connsiteX2" fmla="*/ 385 w 4743695"/>
              <a:gd name="connsiteY2" fmla="*/ 1604777 h 3062254"/>
              <a:gd name="connsiteX3" fmla="*/ 545569 w 4743695"/>
              <a:gd name="connsiteY3" fmla="*/ 2980818 h 3062254"/>
              <a:gd name="connsiteX4" fmla="*/ 1906947 w 4743695"/>
              <a:gd name="connsiteY4" fmla="*/ 2913314 h 3062254"/>
              <a:gd name="connsiteX5" fmla="*/ 3798873 w 4743695"/>
              <a:gd name="connsiteY5" fmla="*/ 3003732 h 3062254"/>
              <a:gd name="connsiteX6" fmla="*/ 4732405 w 4743695"/>
              <a:gd name="connsiteY6" fmla="*/ 1573383 h 3062254"/>
              <a:gd name="connsiteX7" fmla="*/ 4156659 w 4743695"/>
              <a:gd name="connsiteY7" fmla="*/ 169969 h 3062254"/>
              <a:gd name="connsiteX8" fmla="*/ 1966345 w 4743695"/>
              <a:gd name="connsiteY8" fmla="*/ 33702 h 3062254"/>
              <a:gd name="connsiteX0" fmla="*/ 1966345 w 4743695"/>
              <a:gd name="connsiteY0" fmla="*/ 33702 h 3062256"/>
              <a:gd name="connsiteX1" fmla="*/ 488065 w 4743695"/>
              <a:gd name="connsiteY1" fmla="*/ 254507 h 3062256"/>
              <a:gd name="connsiteX2" fmla="*/ 385 w 4743695"/>
              <a:gd name="connsiteY2" fmla="*/ 1604777 h 3062256"/>
              <a:gd name="connsiteX3" fmla="*/ 545569 w 4743695"/>
              <a:gd name="connsiteY3" fmla="*/ 2980818 h 3062256"/>
              <a:gd name="connsiteX4" fmla="*/ 1906947 w 4743695"/>
              <a:gd name="connsiteY4" fmla="*/ 2913314 h 3062256"/>
              <a:gd name="connsiteX5" fmla="*/ 3798873 w 4743695"/>
              <a:gd name="connsiteY5" fmla="*/ 3003732 h 3062256"/>
              <a:gd name="connsiteX6" fmla="*/ 4732405 w 4743695"/>
              <a:gd name="connsiteY6" fmla="*/ 1573383 h 3062256"/>
              <a:gd name="connsiteX7" fmla="*/ 4156659 w 4743695"/>
              <a:gd name="connsiteY7" fmla="*/ 169969 h 3062256"/>
              <a:gd name="connsiteX8" fmla="*/ 1966345 w 4743695"/>
              <a:gd name="connsiteY8" fmla="*/ 33702 h 3062256"/>
              <a:gd name="connsiteX0" fmla="*/ 1966345 w 4743695"/>
              <a:gd name="connsiteY0" fmla="*/ 33702 h 3158150"/>
              <a:gd name="connsiteX1" fmla="*/ 488065 w 4743695"/>
              <a:gd name="connsiteY1" fmla="*/ 254507 h 3158150"/>
              <a:gd name="connsiteX2" fmla="*/ 385 w 4743695"/>
              <a:gd name="connsiteY2" fmla="*/ 1604777 h 3158150"/>
              <a:gd name="connsiteX3" fmla="*/ 545569 w 4743695"/>
              <a:gd name="connsiteY3" fmla="*/ 2980818 h 3158150"/>
              <a:gd name="connsiteX4" fmla="*/ 1906947 w 4743695"/>
              <a:gd name="connsiteY4" fmla="*/ 2913314 h 3158150"/>
              <a:gd name="connsiteX5" fmla="*/ 3798873 w 4743695"/>
              <a:gd name="connsiteY5" fmla="*/ 3003732 h 3158150"/>
              <a:gd name="connsiteX6" fmla="*/ 4732405 w 4743695"/>
              <a:gd name="connsiteY6" fmla="*/ 1573383 h 3158150"/>
              <a:gd name="connsiteX7" fmla="*/ 4156659 w 4743695"/>
              <a:gd name="connsiteY7" fmla="*/ 169969 h 3158150"/>
              <a:gd name="connsiteX8" fmla="*/ 1966345 w 4743695"/>
              <a:gd name="connsiteY8" fmla="*/ 33702 h 3158150"/>
              <a:gd name="connsiteX0" fmla="*/ 1966345 w 4743695"/>
              <a:gd name="connsiteY0" fmla="*/ 33702 h 3069157"/>
              <a:gd name="connsiteX1" fmla="*/ 488065 w 4743695"/>
              <a:gd name="connsiteY1" fmla="*/ 254507 h 3069157"/>
              <a:gd name="connsiteX2" fmla="*/ 385 w 4743695"/>
              <a:gd name="connsiteY2" fmla="*/ 1604777 h 3069157"/>
              <a:gd name="connsiteX3" fmla="*/ 545569 w 4743695"/>
              <a:gd name="connsiteY3" fmla="*/ 2980818 h 3069157"/>
              <a:gd name="connsiteX4" fmla="*/ 1906947 w 4743695"/>
              <a:gd name="connsiteY4" fmla="*/ 2913314 h 3069157"/>
              <a:gd name="connsiteX5" fmla="*/ 3961016 w 4743695"/>
              <a:gd name="connsiteY5" fmla="*/ 2766887 h 3069157"/>
              <a:gd name="connsiteX6" fmla="*/ 4732405 w 4743695"/>
              <a:gd name="connsiteY6" fmla="*/ 1573383 h 3069157"/>
              <a:gd name="connsiteX7" fmla="*/ 4156659 w 4743695"/>
              <a:gd name="connsiteY7" fmla="*/ 169969 h 3069157"/>
              <a:gd name="connsiteX8" fmla="*/ 1966345 w 4743695"/>
              <a:gd name="connsiteY8" fmla="*/ 33702 h 3069157"/>
              <a:gd name="connsiteX0" fmla="*/ 1966345 w 4743695"/>
              <a:gd name="connsiteY0" fmla="*/ 33702 h 3066288"/>
              <a:gd name="connsiteX1" fmla="*/ 488065 w 4743695"/>
              <a:gd name="connsiteY1" fmla="*/ 254507 h 3066288"/>
              <a:gd name="connsiteX2" fmla="*/ 385 w 4743695"/>
              <a:gd name="connsiteY2" fmla="*/ 1604777 h 3066288"/>
              <a:gd name="connsiteX3" fmla="*/ 545569 w 4743695"/>
              <a:gd name="connsiteY3" fmla="*/ 2980818 h 3066288"/>
              <a:gd name="connsiteX4" fmla="*/ 1906947 w 4743695"/>
              <a:gd name="connsiteY4" fmla="*/ 2913314 h 3066288"/>
              <a:gd name="connsiteX5" fmla="*/ 4201638 w 4743695"/>
              <a:gd name="connsiteY5" fmla="*/ 2861625 h 3066288"/>
              <a:gd name="connsiteX6" fmla="*/ 4732405 w 4743695"/>
              <a:gd name="connsiteY6" fmla="*/ 1573383 h 3066288"/>
              <a:gd name="connsiteX7" fmla="*/ 4156659 w 4743695"/>
              <a:gd name="connsiteY7" fmla="*/ 169969 h 3066288"/>
              <a:gd name="connsiteX8" fmla="*/ 1966345 w 4743695"/>
              <a:gd name="connsiteY8" fmla="*/ 33702 h 3066288"/>
              <a:gd name="connsiteX0" fmla="*/ 1966345 w 4738424"/>
              <a:gd name="connsiteY0" fmla="*/ 4943 h 3037529"/>
              <a:gd name="connsiteX1" fmla="*/ 488065 w 4738424"/>
              <a:gd name="connsiteY1" fmla="*/ 225748 h 3037529"/>
              <a:gd name="connsiteX2" fmla="*/ 385 w 4738424"/>
              <a:gd name="connsiteY2" fmla="*/ 1576018 h 3037529"/>
              <a:gd name="connsiteX3" fmla="*/ 545569 w 4738424"/>
              <a:gd name="connsiteY3" fmla="*/ 2952059 h 3037529"/>
              <a:gd name="connsiteX4" fmla="*/ 1906947 w 4738424"/>
              <a:gd name="connsiteY4" fmla="*/ 2884555 h 3037529"/>
              <a:gd name="connsiteX5" fmla="*/ 4201638 w 4738424"/>
              <a:gd name="connsiteY5" fmla="*/ 2832866 h 3037529"/>
              <a:gd name="connsiteX6" fmla="*/ 4732405 w 4738424"/>
              <a:gd name="connsiteY6" fmla="*/ 1544624 h 3037529"/>
              <a:gd name="connsiteX7" fmla="*/ 3938953 w 4738424"/>
              <a:gd name="connsiteY7" fmla="*/ 263016 h 3037529"/>
              <a:gd name="connsiteX8" fmla="*/ 1966345 w 4738424"/>
              <a:gd name="connsiteY8" fmla="*/ 4943 h 3037529"/>
              <a:gd name="connsiteX0" fmla="*/ 2069507 w 4738249"/>
              <a:gd name="connsiteY0" fmla="*/ 269 h 3195263"/>
              <a:gd name="connsiteX1" fmla="*/ 488104 w 4738249"/>
              <a:gd name="connsiteY1" fmla="*/ 383482 h 3195263"/>
              <a:gd name="connsiteX2" fmla="*/ 424 w 4738249"/>
              <a:gd name="connsiteY2" fmla="*/ 1733752 h 3195263"/>
              <a:gd name="connsiteX3" fmla="*/ 545608 w 4738249"/>
              <a:gd name="connsiteY3" fmla="*/ 3109793 h 3195263"/>
              <a:gd name="connsiteX4" fmla="*/ 1906986 w 4738249"/>
              <a:gd name="connsiteY4" fmla="*/ 3042289 h 3195263"/>
              <a:gd name="connsiteX5" fmla="*/ 4201677 w 4738249"/>
              <a:gd name="connsiteY5" fmla="*/ 2990600 h 3195263"/>
              <a:gd name="connsiteX6" fmla="*/ 4732444 w 4738249"/>
              <a:gd name="connsiteY6" fmla="*/ 1702358 h 3195263"/>
              <a:gd name="connsiteX7" fmla="*/ 3938992 w 4738249"/>
              <a:gd name="connsiteY7" fmla="*/ 420750 h 3195263"/>
              <a:gd name="connsiteX8" fmla="*/ 2069507 w 4738249"/>
              <a:gd name="connsiteY8" fmla="*/ 269 h 3195263"/>
              <a:gd name="connsiteX0" fmla="*/ 2069507 w 4557687"/>
              <a:gd name="connsiteY0" fmla="*/ 269 h 3195263"/>
              <a:gd name="connsiteX1" fmla="*/ 488104 w 4557687"/>
              <a:gd name="connsiteY1" fmla="*/ 383482 h 3195263"/>
              <a:gd name="connsiteX2" fmla="*/ 424 w 4557687"/>
              <a:gd name="connsiteY2" fmla="*/ 1733752 h 3195263"/>
              <a:gd name="connsiteX3" fmla="*/ 545608 w 4557687"/>
              <a:gd name="connsiteY3" fmla="*/ 3109793 h 3195263"/>
              <a:gd name="connsiteX4" fmla="*/ 1906986 w 4557687"/>
              <a:gd name="connsiteY4" fmla="*/ 3042289 h 3195263"/>
              <a:gd name="connsiteX5" fmla="*/ 4201677 w 4557687"/>
              <a:gd name="connsiteY5" fmla="*/ 2990600 h 3195263"/>
              <a:gd name="connsiteX6" fmla="*/ 4549113 w 4557687"/>
              <a:gd name="connsiteY6" fmla="*/ 1702359 h 3195263"/>
              <a:gd name="connsiteX7" fmla="*/ 3938992 w 4557687"/>
              <a:gd name="connsiteY7" fmla="*/ 420750 h 3195263"/>
              <a:gd name="connsiteX8" fmla="*/ 2069507 w 4557687"/>
              <a:gd name="connsiteY8" fmla="*/ 269 h 3195263"/>
              <a:gd name="connsiteX0" fmla="*/ 2069507 w 4554331"/>
              <a:gd name="connsiteY0" fmla="*/ 269 h 3195263"/>
              <a:gd name="connsiteX1" fmla="*/ 488104 w 4554331"/>
              <a:gd name="connsiteY1" fmla="*/ 383482 h 3195263"/>
              <a:gd name="connsiteX2" fmla="*/ 424 w 4554331"/>
              <a:gd name="connsiteY2" fmla="*/ 1733752 h 3195263"/>
              <a:gd name="connsiteX3" fmla="*/ 545608 w 4554331"/>
              <a:gd name="connsiteY3" fmla="*/ 3109793 h 3195263"/>
              <a:gd name="connsiteX4" fmla="*/ 1906986 w 4554331"/>
              <a:gd name="connsiteY4" fmla="*/ 3042289 h 3195263"/>
              <a:gd name="connsiteX5" fmla="*/ 4201677 w 4554331"/>
              <a:gd name="connsiteY5" fmla="*/ 2990600 h 3195263"/>
              <a:gd name="connsiteX6" fmla="*/ 4549113 w 4554331"/>
              <a:gd name="connsiteY6" fmla="*/ 1702359 h 3195263"/>
              <a:gd name="connsiteX7" fmla="*/ 3732744 w 4554331"/>
              <a:gd name="connsiteY7" fmla="*/ 420750 h 3195263"/>
              <a:gd name="connsiteX8" fmla="*/ 2069507 w 4554331"/>
              <a:gd name="connsiteY8" fmla="*/ 269 h 3195263"/>
              <a:gd name="connsiteX0" fmla="*/ 2069507 w 4554330"/>
              <a:gd name="connsiteY0" fmla="*/ 269 h 3193303"/>
              <a:gd name="connsiteX1" fmla="*/ 488104 w 4554330"/>
              <a:gd name="connsiteY1" fmla="*/ 383482 h 3193303"/>
              <a:gd name="connsiteX2" fmla="*/ 424 w 4554330"/>
              <a:gd name="connsiteY2" fmla="*/ 1733752 h 3193303"/>
              <a:gd name="connsiteX3" fmla="*/ 545608 w 4554330"/>
              <a:gd name="connsiteY3" fmla="*/ 3109793 h 3193303"/>
              <a:gd name="connsiteX4" fmla="*/ 1906986 w 4554330"/>
              <a:gd name="connsiteY4" fmla="*/ 3042289 h 3193303"/>
              <a:gd name="connsiteX5" fmla="*/ 4006887 w 4554330"/>
              <a:gd name="connsiteY5" fmla="*/ 3058270 h 3193303"/>
              <a:gd name="connsiteX6" fmla="*/ 4549113 w 4554330"/>
              <a:gd name="connsiteY6" fmla="*/ 1702359 h 3193303"/>
              <a:gd name="connsiteX7" fmla="*/ 3732744 w 4554330"/>
              <a:gd name="connsiteY7" fmla="*/ 420750 h 3193303"/>
              <a:gd name="connsiteX8" fmla="*/ 2069507 w 4554330"/>
              <a:gd name="connsiteY8" fmla="*/ 269 h 3193303"/>
              <a:gd name="connsiteX0" fmla="*/ 2069507 w 4452239"/>
              <a:gd name="connsiteY0" fmla="*/ 269 h 3193303"/>
              <a:gd name="connsiteX1" fmla="*/ 488104 w 4452239"/>
              <a:gd name="connsiteY1" fmla="*/ 383482 h 3193303"/>
              <a:gd name="connsiteX2" fmla="*/ 424 w 4452239"/>
              <a:gd name="connsiteY2" fmla="*/ 1733752 h 3193303"/>
              <a:gd name="connsiteX3" fmla="*/ 545608 w 4452239"/>
              <a:gd name="connsiteY3" fmla="*/ 3109793 h 3193303"/>
              <a:gd name="connsiteX4" fmla="*/ 1906986 w 4452239"/>
              <a:gd name="connsiteY4" fmla="*/ 3042289 h 3193303"/>
              <a:gd name="connsiteX5" fmla="*/ 4006887 w 4452239"/>
              <a:gd name="connsiteY5" fmla="*/ 3058270 h 3193303"/>
              <a:gd name="connsiteX6" fmla="*/ 4445989 w 4452239"/>
              <a:gd name="connsiteY6" fmla="*/ 1742961 h 3193303"/>
              <a:gd name="connsiteX7" fmla="*/ 3732744 w 4452239"/>
              <a:gd name="connsiteY7" fmla="*/ 420750 h 3193303"/>
              <a:gd name="connsiteX8" fmla="*/ 2069507 w 4452239"/>
              <a:gd name="connsiteY8" fmla="*/ 269 h 3193303"/>
              <a:gd name="connsiteX0" fmla="*/ 2069507 w 4445989"/>
              <a:gd name="connsiteY0" fmla="*/ 269 h 3193303"/>
              <a:gd name="connsiteX1" fmla="*/ 488104 w 4445989"/>
              <a:gd name="connsiteY1" fmla="*/ 383482 h 3193303"/>
              <a:gd name="connsiteX2" fmla="*/ 424 w 4445989"/>
              <a:gd name="connsiteY2" fmla="*/ 1733752 h 3193303"/>
              <a:gd name="connsiteX3" fmla="*/ 545608 w 4445989"/>
              <a:gd name="connsiteY3" fmla="*/ 3109793 h 3193303"/>
              <a:gd name="connsiteX4" fmla="*/ 1906986 w 4445989"/>
              <a:gd name="connsiteY4" fmla="*/ 3042289 h 3193303"/>
              <a:gd name="connsiteX5" fmla="*/ 4006887 w 4445989"/>
              <a:gd name="connsiteY5" fmla="*/ 3058270 h 3193303"/>
              <a:gd name="connsiteX6" fmla="*/ 4445989 w 4445989"/>
              <a:gd name="connsiteY6" fmla="*/ 1742961 h 3193303"/>
              <a:gd name="connsiteX7" fmla="*/ 3732744 w 4445989"/>
              <a:gd name="connsiteY7" fmla="*/ 420750 h 3193303"/>
              <a:gd name="connsiteX8" fmla="*/ 2069507 w 4445989"/>
              <a:gd name="connsiteY8" fmla="*/ 269 h 3193303"/>
              <a:gd name="connsiteX0" fmla="*/ 2069507 w 4475393"/>
              <a:gd name="connsiteY0" fmla="*/ 269 h 3193303"/>
              <a:gd name="connsiteX1" fmla="*/ 488104 w 4475393"/>
              <a:gd name="connsiteY1" fmla="*/ 383482 h 3193303"/>
              <a:gd name="connsiteX2" fmla="*/ 424 w 4475393"/>
              <a:gd name="connsiteY2" fmla="*/ 1733752 h 3193303"/>
              <a:gd name="connsiteX3" fmla="*/ 545608 w 4475393"/>
              <a:gd name="connsiteY3" fmla="*/ 3109793 h 3193303"/>
              <a:gd name="connsiteX4" fmla="*/ 1906986 w 4475393"/>
              <a:gd name="connsiteY4" fmla="*/ 3042289 h 3193303"/>
              <a:gd name="connsiteX5" fmla="*/ 4006887 w 4475393"/>
              <a:gd name="connsiteY5" fmla="*/ 3058270 h 3193303"/>
              <a:gd name="connsiteX6" fmla="*/ 4445989 w 4475393"/>
              <a:gd name="connsiteY6" fmla="*/ 1742961 h 3193303"/>
              <a:gd name="connsiteX7" fmla="*/ 3732744 w 4475393"/>
              <a:gd name="connsiteY7" fmla="*/ 420750 h 3193303"/>
              <a:gd name="connsiteX8" fmla="*/ 2069507 w 4475393"/>
              <a:gd name="connsiteY8" fmla="*/ 269 h 3193303"/>
              <a:gd name="connsiteX0" fmla="*/ 2069507 w 4549070"/>
              <a:gd name="connsiteY0" fmla="*/ 269 h 3193303"/>
              <a:gd name="connsiteX1" fmla="*/ 488104 w 4549070"/>
              <a:gd name="connsiteY1" fmla="*/ 383482 h 3193303"/>
              <a:gd name="connsiteX2" fmla="*/ 424 w 4549070"/>
              <a:gd name="connsiteY2" fmla="*/ 1733752 h 3193303"/>
              <a:gd name="connsiteX3" fmla="*/ 545608 w 4549070"/>
              <a:gd name="connsiteY3" fmla="*/ 3109793 h 3193303"/>
              <a:gd name="connsiteX4" fmla="*/ 1906986 w 4549070"/>
              <a:gd name="connsiteY4" fmla="*/ 3042289 h 3193303"/>
              <a:gd name="connsiteX5" fmla="*/ 4006887 w 4549070"/>
              <a:gd name="connsiteY5" fmla="*/ 3058270 h 3193303"/>
              <a:gd name="connsiteX6" fmla="*/ 4526196 w 4549070"/>
              <a:gd name="connsiteY6" fmla="*/ 1742961 h 3193303"/>
              <a:gd name="connsiteX7" fmla="*/ 3732744 w 4549070"/>
              <a:gd name="connsiteY7" fmla="*/ 420750 h 3193303"/>
              <a:gd name="connsiteX8" fmla="*/ 2069507 w 4549070"/>
              <a:gd name="connsiteY8" fmla="*/ 269 h 3193303"/>
              <a:gd name="connsiteX0" fmla="*/ 2069507 w 4528648"/>
              <a:gd name="connsiteY0" fmla="*/ 269 h 3193303"/>
              <a:gd name="connsiteX1" fmla="*/ 488104 w 4528648"/>
              <a:gd name="connsiteY1" fmla="*/ 383482 h 3193303"/>
              <a:gd name="connsiteX2" fmla="*/ 424 w 4528648"/>
              <a:gd name="connsiteY2" fmla="*/ 1733752 h 3193303"/>
              <a:gd name="connsiteX3" fmla="*/ 545608 w 4528648"/>
              <a:gd name="connsiteY3" fmla="*/ 3109793 h 3193303"/>
              <a:gd name="connsiteX4" fmla="*/ 1906986 w 4528648"/>
              <a:gd name="connsiteY4" fmla="*/ 3042289 h 3193303"/>
              <a:gd name="connsiteX5" fmla="*/ 4006887 w 4528648"/>
              <a:gd name="connsiteY5" fmla="*/ 3058270 h 3193303"/>
              <a:gd name="connsiteX6" fmla="*/ 4526196 w 4528648"/>
              <a:gd name="connsiteY6" fmla="*/ 1742961 h 3193303"/>
              <a:gd name="connsiteX7" fmla="*/ 3732744 w 4528648"/>
              <a:gd name="connsiteY7" fmla="*/ 420750 h 3193303"/>
              <a:gd name="connsiteX8" fmla="*/ 2069507 w 4528648"/>
              <a:gd name="connsiteY8" fmla="*/ 269 h 3193303"/>
              <a:gd name="connsiteX0" fmla="*/ 2069507 w 4528649"/>
              <a:gd name="connsiteY0" fmla="*/ 67 h 3193101"/>
              <a:gd name="connsiteX1" fmla="*/ 488104 w 4528649"/>
              <a:gd name="connsiteY1" fmla="*/ 383280 h 3193101"/>
              <a:gd name="connsiteX2" fmla="*/ 424 w 4528649"/>
              <a:gd name="connsiteY2" fmla="*/ 1733550 h 3193101"/>
              <a:gd name="connsiteX3" fmla="*/ 545608 w 4528649"/>
              <a:gd name="connsiteY3" fmla="*/ 3109591 h 3193101"/>
              <a:gd name="connsiteX4" fmla="*/ 1906986 w 4528649"/>
              <a:gd name="connsiteY4" fmla="*/ 3042087 h 3193101"/>
              <a:gd name="connsiteX5" fmla="*/ 4006887 w 4528649"/>
              <a:gd name="connsiteY5" fmla="*/ 3058068 h 3193101"/>
              <a:gd name="connsiteX6" fmla="*/ 4526196 w 4528649"/>
              <a:gd name="connsiteY6" fmla="*/ 1742759 h 3193101"/>
              <a:gd name="connsiteX7" fmla="*/ 3881713 w 4528649"/>
              <a:gd name="connsiteY7" fmla="*/ 401102 h 3193101"/>
              <a:gd name="connsiteX8" fmla="*/ 2069507 w 4528649"/>
              <a:gd name="connsiteY8" fmla="*/ 67 h 3193101"/>
              <a:gd name="connsiteX0" fmla="*/ 2069507 w 4528649"/>
              <a:gd name="connsiteY0" fmla="*/ 267 h 3193301"/>
              <a:gd name="connsiteX1" fmla="*/ 488104 w 4528649"/>
              <a:gd name="connsiteY1" fmla="*/ 383480 h 3193301"/>
              <a:gd name="connsiteX2" fmla="*/ 424 w 4528649"/>
              <a:gd name="connsiteY2" fmla="*/ 1733750 h 3193301"/>
              <a:gd name="connsiteX3" fmla="*/ 545608 w 4528649"/>
              <a:gd name="connsiteY3" fmla="*/ 3109791 h 3193301"/>
              <a:gd name="connsiteX4" fmla="*/ 1906986 w 4528649"/>
              <a:gd name="connsiteY4" fmla="*/ 3042287 h 3193301"/>
              <a:gd name="connsiteX5" fmla="*/ 4006887 w 4528649"/>
              <a:gd name="connsiteY5" fmla="*/ 3058268 h 3193301"/>
              <a:gd name="connsiteX6" fmla="*/ 4526196 w 4528649"/>
              <a:gd name="connsiteY6" fmla="*/ 1742959 h 3193301"/>
              <a:gd name="connsiteX7" fmla="*/ 3905548 w 4528649"/>
              <a:gd name="connsiteY7" fmla="*/ 352686 h 3193301"/>
              <a:gd name="connsiteX8" fmla="*/ 2069507 w 4528649"/>
              <a:gd name="connsiteY8" fmla="*/ 267 h 3193301"/>
              <a:gd name="connsiteX0" fmla="*/ 2069507 w 4476096"/>
              <a:gd name="connsiteY0" fmla="*/ 166 h 3193200"/>
              <a:gd name="connsiteX1" fmla="*/ 488104 w 4476096"/>
              <a:gd name="connsiteY1" fmla="*/ 383379 h 3193200"/>
              <a:gd name="connsiteX2" fmla="*/ 424 w 4476096"/>
              <a:gd name="connsiteY2" fmla="*/ 1733649 h 3193200"/>
              <a:gd name="connsiteX3" fmla="*/ 545608 w 4476096"/>
              <a:gd name="connsiteY3" fmla="*/ 3109690 h 3193200"/>
              <a:gd name="connsiteX4" fmla="*/ 1906986 w 4476096"/>
              <a:gd name="connsiteY4" fmla="*/ 3042186 h 3193200"/>
              <a:gd name="connsiteX5" fmla="*/ 4006887 w 4476096"/>
              <a:gd name="connsiteY5" fmla="*/ 3058167 h 3193200"/>
              <a:gd name="connsiteX6" fmla="*/ 4472567 w 4476096"/>
              <a:gd name="connsiteY6" fmla="*/ 1460886 h 3193200"/>
              <a:gd name="connsiteX7" fmla="*/ 3905548 w 4476096"/>
              <a:gd name="connsiteY7" fmla="*/ 352585 h 3193200"/>
              <a:gd name="connsiteX8" fmla="*/ 2069507 w 4476096"/>
              <a:gd name="connsiteY8" fmla="*/ 166 h 3193200"/>
              <a:gd name="connsiteX0" fmla="*/ 2069507 w 4474366"/>
              <a:gd name="connsiteY0" fmla="*/ 166 h 3193113"/>
              <a:gd name="connsiteX1" fmla="*/ 488104 w 4474366"/>
              <a:gd name="connsiteY1" fmla="*/ 383379 h 3193113"/>
              <a:gd name="connsiteX2" fmla="*/ 424 w 4474366"/>
              <a:gd name="connsiteY2" fmla="*/ 1733649 h 3193113"/>
              <a:gd name="connsiteX3" fmla="*/ 545608 w 4474366"/>
              <a:gd name="connsiteY3" fmla="*/ 3109690 h 3193113"/>
              <a:gd name="connsiteX4" fmla="*/ 1906986 w 4474366"/>
              <a:gd name="connsiteY4" fmla="*/ 3042186 h 3193113"/>
              <a:gd name="connsiteX5" fmla="*/ 3911547 w 4474366"/>
              <a:gd name="connsiteY5" fmla="*/ 3087337 h 3193113"/>
              <a:gd name="connsiteX6" fmla="*/ 4472567 w 4474366"/>
              <a:gd name="connsiteY6" fmla="*/ 1460886 h 3193113"/>
              <a:gd name="connsiteX7" fmla="*/ 3905548 w 4474366"/>
              <a:gd name="connsiteY7" fmla="*/ 352585 h 3193113"/>
              <a:gd name="connsiteX8" fmla="*/ 2069507 w 4474366"/>
              <a:gd name="connsiteY8" fmla="*/ 166 h 319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4366" h="3193113">
                <a:moveTo>
                  <a:pt x="2069507" y="166"/>
                </a:moveTo>
                <a:cubicBezTo>
                  <a:pt x="1499933" y="5298"/>
                  <a:pt x="832951" y="94465"/>
                  <a:pt x="488104" y="383379"/>
                </a:cubicBezTo>
                <a:cubicBezTo>
                  <a:pt x="143257" y="672293"/>
                  <a:pt x="-9160" y="1279264"/>
                  <a:pt x="424" y="1733649"/>
                </a:cubicBezTo>
                <a:cubicBezTo>
                  <a:pt x="10008" y="2188034"/>
                  <a:pt x="227848" y="2891601"/>
                  <a:pt x="545608" y="3109690"/>
                </a:cubicBezTo>
                <a:cubicBezTo>
                  <a:pt x="863368" y="3327779"/>
                  <a:pt x="1345996" y="3045911"/>
                  <a:pt x="1906986" y="3042186"/>
                </a:cubicBezTo>
                <a:cubicBezTo>
                  <a:pt x="2467976" y="3038461"/>
                  <a:pt x="3483950" y="3350887"/>
                  <a:pt x="3911547" y="3087337"/>
                </a:cubicBezTo>
                <a:cubicBezTo>
                  <a:pt x="4339144" y="2823787"/>
                  <a:pt x="4493143" y="1933180"/>
                  <a:pt x="4472567" y="1460886"/>
                </a:cubicBezTo>
                <a:cubicBezTo>
                  <a:pt x="4451991" y="988592"/>
                  <a:pt x="4306058" y="596038"/>
                  <a:pt x="3905548" y="352585"/>
                </a:cubicBezTo>
                <a:cubicBezTo>
                  <a:pt x="3505038" y="109132"/>
                  <a:pt x="2639081" y="-4966"/>
                  <a:pt x="2069507" y="1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76000" rIns="57600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3200" b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06EC19FF-8184-8CA1-FD67-6C2AC5DB84D2}"/>
              </a:ext>
            </a:extLst>
          </p:cNvPr>
          <p:cNvSpPr/>
          <p:nvPr/>
        </p:nvSpPr>
        <p:spPr>
          <a:xfrm>
            <a:off x="593619" y="3813342"/>
            <a:ext cx="5940531" cy="2649027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22302 h 2660219"/>
              <a:gd name="connsiteX1" fmla="*/ 487794 w 4796883"/>
              <a:gd name="connsiteY1" fmla="*/ 243107 h 2660219"/>
              <a:gd name="connsiteX2" fmla="*/ 114 w 4796883"/>
              <a:gd name="connsiteY2" fmla="*/ 1593377 h 2660219"/>
              <a:gd name="connsiteX3" fmla="*/ 518274 w 4796883"/>
              <a:gd name="connsiteY3" fmla="*/ 2495728 h 2660219"/>
              <a:gd name="connsiteX4" fmla="*/ 2514714 w 4796883"/>
              <a:gd name="connsiteY4" fmla="*/ 2462057 h 2660219"/>
              <a:gd name="connsiteX5" fmla="*/ 4419714 w 4796883"/>
              <a:gd name="connsiteY5" fmla="*/ 2601404 h 2660219"/>
              <a:gd name="connsiteX6" fmla="*/ 4732134 w 4796883"/>
              <a:gd name="connsiteY6" fmla="*/ 1356420 h 2660219"/>
              <a:gd name="connsiteX7" fmla="*/ 4480674 w 4796883"/>
              <a:gd name="connsiteY7" fmla="*/ 158570 h 2660219"/>
              <a:gd name="connsiteX8" fmla="*/ 1966074 w 4796883"/>
              <a:gd name="connsiteY8" fmla="*/ 22302 h 2660219"/>
              <a:gd name="connsiteX0" fmla="*/ 1966074 w 4780987"/>
              <a:gd name="connsiteY0" fmla="*/ 22302 h 2660219"/>
              <a:gd name="connsiteX1" fmla="*/ 487794 w 4780987"/>
              <a:gd name="connsiteY1" fmla="*/ 243107 h 2660219"/>
              <a:gd name="connsiteX2" fmla="*/ 114 w 4780987"/>
              <a:gd name="connsiteY2" fmla="*/ 1593377 h 2660219"/>
              <a:gd name="connsiteX3" fmla="*/ 518274 w 4780987"/>
              <a:gd name="connsiteY3" fmla="*/ 2495728 h 2660219"/>
              <a:gd name="connsiteX4" fmla="*/ 2514714 w 4780987"/>
              <a:gd name="connsiteY4" fmla="*/ 2462057 h 2660219"/>
              <a:gd name="connsiteX5" fmla="*/ 4460251 w 4780987"/>
              <a:gd name="connsiteY5" fmla="*/ 2601404 h 2660219"/>
              <a:gd name="connsiteX6" fmla="*/ 4732134 w 4780987"/>
              <a:gd name="connsiteY6" fmla="*/ 1356420 h 2660219"/>
              <a:gd name="connsiteX7" fmla="*/ 4480674 w 4780987"/>
              <a:gd name="connsiteY7" fmla="*/ 158570 h 2660219"/>
              <a:gd name="connsiteX8" fmla="*/ 1966074 w 4780987"/>
              <a:gd name="connsiteY8" fmla="*/ 22302 h 2660219"/>
              <a:gd name="connsiteX0" fmla="*/ 1966074 w 4780987"/>
              <a:gd name="connsiteY0" fmla="*/ 2160 h 2786908"/>
              <a:gd name="connsiteX1" fmla="*/ 487794 w 4780987"/>
              <a:gd name="connsiteY1" fmla="*/ 369796 h 2786908"/>
              <a:gd name="connsiteX2" fmla="*/ 114 w 4780987"/>
              <a:gd name="connsiteY2" fmla="*/ 1720066 h 2786908"/>
              <a:gd name="connsiteX3" fmla="*/ 518274 w 4780987"/>
              <a:gd name="connsiteY3" fmla="*/ 2622417 h 2786908"/>
              <a:gd name="connsiteX4" fmla="*/ 2514714 w 4780987"/>
              <a:gd name="connsiteY4" fmla="*/ 2588746 h 2786908"/>
              <a:gd name="connsiteX5" fmla="*/ 4460251 w 4780987"/>
              <a:gd name="connsiteY5" fmla="*/ 2728093 h 2786908"/>
              <a:gd name="connsiteX6" fmla="*/ 4732134 w 4780987"/>
              <a:gd name="connsiteY6" fmla="*/ 1483109 h 2786908"/>
              <a:gd name="connsiteX7" fmla="*/ 4480674 w 4780987"/>
              <a:gd name="connsiteY7" fmla="*/ 285259 h 2786908"/>
              <a:gd name="connsiteX8" fmla="*/ 1966074 w 4780987"/>
              <a:gd name="connsiteY8" fmla="*/ 2160 h 2786908"/>
              <a:gd name="connsiteX0" fmla="*/ 1966074 w 4780987"/>
              <a:gd name="connsiteY0" fmla="*/ 2161 h 2713268"/>
              <a:gd name="connsiteX1" fmla="*/ 487794 w 4780987"/>
              <a:gd name="connsiteY1" fmla="*/ 369797 h 2713268"/>
              <a:gd name="connsiteX2" fmla="*/ 114 w 4780987"/>
              <a:gd name="connsiteY2" fmla="*/ 1720067 h 2713268"/>
              <a:gd name="connsiteX3" fmla="*/ 518274 w 4780987"/>
              <a:gd name="connsiteY3" fmla="*/ 2622418 h 2713268"/>
              <a:gd name="connsiteX4" fmla="*/ 2514714 w 4780987"/>
              <a:gd name="connsiteY4" fmla="*/ 2588747 h 2713268"/>
              <a:gd name="connsiteX5" fmla="*/ 4517766 w 4780987"/>
              <a:gd name="connsiteY5" fmla="*/ 2642787 h 2713268"/>
              <a:gd name="connsiteX6" fmla="*/ 4732134 w 4780987"/>
              <a:gd name="connsiteY6" fmla="*/ 1483110 h 2713268"/>
              <a:gd name="connsiteX7" fmla="*/ 4480674 w 4780987"/>
              <a:gd name="connsiteY7" fmla="*/ 285260 h 2713268"/>
              <a:gd name="connsiteX8" fmla="*/ 1966074 w 4780987"/>
              <a:gd name="connsiteY8" fmla="*/ 2161 h 2713268"/>
              <a:gd name="connsiteX0" fmla="*/ 1966074 w 4780987"/>
              <a:gd name="connsiteY0" fmla="*/ 2161 h 2763274"/>
              <a:gd name="connsiteX1" fmla="*/ 487794 w 4780987"/>
              <a:gd name="connsiteY1" fmla="*/ 369797 h 2763274"/>
              <a:gd name="connsiteX2" fmla="*/ 114 w 4780987"/>
              <a:gd name="connsiteY2" fmla="*/ 1720067 h 2763274"/>
              <a:gd name="connsiteX3" fmla="*/ 518275 w 4780987"/>
              <a:gd name="connsiteY3" fmla="*/ 2719912 h 2763274"/>
              <a:gd name="connsiteX4" fmla="*/ 2514714 w 4780987"/>
              <a:gd name="connsiteY4" fmla="*/ 2588747 h 2763274"/>
              <a:gd name="connsiteX5" fmla="*/ 4517766 w 4780987"/>
              <a:gd name="connsiteY5" fmla="*/ 2642787 h 2763274"/>
              <a:gd name="connsiteX6" fmla="*/ 4732134 w 4780987"/>
              <a:gd name="connsiteY6" fmla="*/ 1483110 h 2763274"/>
              <a:gd name="connsiteX7" fmla="*/ 4480674 w 4780987"/>
              <a:gd name="connsiteY7" fmla="*/ 285260 h 2763274"/>
              <a:gd name="connsiteX8" fmla="*/ 1966074 w 4780987"/>
              <a:gd name="connsiteY8" fmla="*/ 2161 h 2763274"/>
              <a:gd name="connsiteX0" fmla="*/ 1966074 w 4780987"/>
              <a:gd name="connsiteY0" fmla="*/ 2161 h 2776260"/>
              <a:gd name="connsiteX1" fmla="*/ 487794 w 4780987"/>
              <a:gd name="connsiteY1" fmla="*/ 369797 h 2776260"/>
              <a:gd name="connsiteX2" fmla="*/ 114 w 4780987"/>
              <a:gd name="connsiteY2" fmla="*/ 1720067 h 2776260"/>
              <a:gd name="connsiteX3" fmla="*/ 518275 w 4780987"/>
              <a:gd name="connsiteY3" fmla="*/ 2719912 h 2776260"/>
              <a:gd name="connsiteX4" fmla="*/ 2529092 w 4780987"/>
              <a:gd name="connsiteY4" fmla="*/ 2649679 h 2776260"/>
              <a:gd name="connsiteX5" fmla="*/ 4517766 w 4780987"/>
              <a:gd name="connsiteY5" fmla="*/ 2642787 h 2776260"/>
              <a:gd name="connsiteX6" fmla="*/ 4732134 w 4780987"/>
              <a:gd name="connsiteY6" fmla="*/ 1483110 h 2776260"/>
              <a:gd name="connsiteX7" fmla="*/ 4480674 w 4780987"/>
              <a:gd name="connsiteY7" fmla="*/ 285260 h 2776260"/>
              <a:gd name="connsiteX8" fmla="*/ 1966074 w 4780987"/>
              <a:gd name="connsiteY8" fmla="*/ 2161 h 2776260"/>
              <a:gd name="connsiteX0" fmla="*/ 1966074 w 4762284"/>
              <a:gd name="connsiteY0" fmla="*/ 24573 h 2798673"/>
              <a:gd name="connsiteX1" fmla="*/ 487794 w 4762284"/>
              <a:gd name="connsiteY1" fmla="*/ 392209 h 2798673"/>
              <a:gd name="connsiteX2" fmla="*/ 114 w 4762284"/>
              <a:gd name="connsiteY2" fmla="*/ 1742479 h 2798673"/>
              <a:gd name="connsiteX3" fmla="*/ 518275 w 4762284"/>
              <a:gd name="connsiteY3" fmla="*/ 2742324 h 2798673"/>
              <a:gd name="connsiteX4" fmla="*/ 2529092 w 4762284"/>
              <a:gd name="connsiteY4" fmla="*/ 2672091 h 2798673"/>
              <a:gd name="connsiteX5" fmla="*/ 4517766 w 4762284"/>
              <a:gd name="connsiteY5" fmla="*/ 2665199 h 2798673"/>
              <a:gd name="connsiteX6" fmla="*/ 4732134 w 4762284"/>
              <a:gd name="connsiteY6" fmla="*/ 1505522 h 2798673"/>
              <a:gd name="connsiteX7" fmla="*/ 4001461 w 4762284"/>
              <a:gd name="connsiteY7" fmla="*/ 197779 h 2798673"/>
              <a:gd name="connsiteX8" fmla="*/ 1966074 w 4762284"/>
              <a:gd name="connsiteY8" fmla="*/ 24573 h 2798673"/>
              <a:gd name="connsiteX0" fmla="*/ 1966074 w 4818887"/>
              <a:gd name="connsiteY0" fmla="*/ 28643 h 2802743"/>
              <a:gd name="connsiteX1" fmla="*/ 487794 w 4818887"/>
              <a:gd name="connsiteY1" fmla="*/ 396279 h 2802743"/>
              <a:gd name="connsiteX2" fmla="*/ 114 w 4818887"/>
              <a:gd name="connsiteY2" fmla="*/ 1746549 h 2802743"/>
              <a:gd name="connsiteX3" fmla="*/ 518275 w 4818887"/>
              <a:gd name="connsiteY3" fmla="*/ 2746394 h 2802743"/>
              <a:gd name="connsiteX4" fmla="*/ 2529092 w 4818887"/>
              <a:gd name="connsiteY4" fmla="*/ 2676161 h 2802743"/>
              <a:gd name="connsiteX5" fmla="*/ 4517766 w 4818887"/>
              <a:gd name="connsiteY5" fmla="*/ 2669269 h 2802743"/>
              <a:gd name="connsiteX6" fmla="*/ 4812003 w 4818887"/>
              <a:gd name="connsiteY6" fmla="*/ 1602579 h 2802743"/>
              <a:gd name="connsiteX7" fmla="*/ 4001461 w 4818887"/>
              <a:gd name="connsiteY7" fmla="*/ 201849 h 2802743"/>
              <a:gd name="connsiteX8" fmla="*/ 1966074 w 4818887"/>
              <a:gd name="connsiteY8" fmla="*/ 28643 h 2802743"/>
              <a:gd name="connsiteX0" fmla="*/ 1966074 w 4818887"/>
              <a:gd name="connsiteY0" fmla="*/ 28643 h 2802743"/>
              <a:gd name="connsiteX1" fmla="*/ 487794 w 4818887"/>
              <a:gd name="connsiteY1" fmla="*/ 396279 h 2802743"/>
              <a:gd name="connsiteX2" fmla="*/ 114 w 4818887"/>
              <a:gd name="connsiteY2" fmla="*/ 1746549 h 2802743"/>
              <a:gd name="connsiteX3" fmla="*/ 518275 w 4818887"/>
              <a:gd name="connsiteY3" fmla="*/ 2746394 h 2802743"/>
              <a:gd name="connsiteX4" fmla="*/ 2529092 w 4818887"/>
              <a:gd name="connsiteY4" fmla="*/ 2676161 h 2802743"/>
              <a:gd name="connsiteX5" fmla="*/ 4517766 w 4818887"/>
              <a:gd name="connsiteY5" fmla="*/ 2669269 h 2802743"/>
              <a:gd name="connsiteX6" fmla="*/ 4812003 w 4818887"/>
              <a:gd name="connsiteY6" fmla="*/ 1602579 h 2802743"/>
              <a:gd name="connsiteX7" fmla="*/ 4001461 w 4818887"/>
              <a:gd name="connsiteY7" fmla="*/ 201849 h 2802743"/>
              <a:gd name="connsiteX8" fmla="*/ 1966074 w 4818887"/>
              <a:gd name="connsiteY8" fmla="*/ 28643 h 2802743"/>
              <a:gd name="connsiteX0" fmla="*/ 1966074 w 4876896"/>
              <a:gd name="connsiteY0" fmla="*/ 28643 h 2802743"/>
              <a:gd name="connsiteX1" fmla="*/ 487794 w 4876896"/>
              <a:gd name="connsiteY1" fmla="*/ 396279 h 2802743"/>
              <a:gd name="connsiteX2" fmla="*/ 114 w 4876896"/>
              <a:gd name="connsiteY2" fmla="*/ 1746549 h 2802743"/>
              <a:gd name="connsiteX3" fmla="*/ 518275 w 4876896"/>
              <a:gd name="connsiteY3" fmla="*/ 2746394 h 2802743"/>
              <a:gd name="connsiteX4" fmla="*/ 2529092 w 4876896"/>
              <a:gd name="connsiteY4" fmla="*/ 2676161 h 2802743"/>
              <a:gd name="connsiteX5" fmla="*/ 4517766 w 4876896"/>
              <a:gd name="connsiteY5" fmla="*/ 2669269 h 2802743"/>
              <a:gd name="connsiteX6" fmla="*/ 4812003 w 4876896"/>
              <a:gd name="connsiteY6" fmla="*/ 1602579 h 2802743"/>
              <a:gd name="connsiteX7" fmla="*/ 4001461 w 4876896"/>
              <a:gd name="connsiteY7" fmla="*/ 201849 h 2802743"/>
              <a:gd name="connsiteX8" fmla="*/ 1966074 w 4876896"/>
              <a:gd name="connsiteY8" fmla="*/ 28643 h 2802743"/>
              <a:gd name="connsiteX0" fmla="*/ 1966074 w 4980429"/>
              <a:gd name="connsiteY0" fmla="*/ 27120 h 2801220"/>
              <a:gd name="connsiteX1" fmla="*/ 487794 w 4980429"/>
              <a:gd name="connsiteY1" fmla="*/ 394756 h 2801220"/>
              <a:gd name="connsiteX2" fmla="*/ 114 w 4980429"/>
              <a:gd name="connsiteY2" fmla="*/ 1745026 h 2801220"/>
              <a:gd name="connsiteX3" fmla="*/ 518275 w 4980429"/>
              <a:gd name="connsiteY3" fmla="*/ 2744871 h 2801220"/>
              <a:gd name="connsiteX4" fmla="*/ 2529092 w 4980429"/>
              <a:gd name="connsiteY4" fmla="*/ 2674638 h 2801220"/>
              <a:gd name="connsiteX5" fmla="*/ 4517766 w 4980429"/>
              <a:gd name="connsiteY5" fmla="*/ 2667746 h 2801220"/>
              <a:gd name="connsiteX6" fmla="*/ 4935437 w 4980429"/>
              <a:gd name="connsiteY6" fmla="*/ 1567243 h 2801220"/>
              <a:gd name="connsiteX7" fmla="*/ 4001461 w 4980429"/>
              <a:gd name="connsiteY7" fmla="*/ 200326 h 2801220"/>
              <a:gd name="connsiteX8" fmla="*/ 1966074 w 4980429"/>
              <a:gd name="connsiteY8" fmla="*/ 27120 h 2801220"/>
              <a:gd name="connsiteX0" fmla="*/ 1966074 w 4965646"/>
              <a:gd name="connsiteY0" fmla="*/ 27120 h 2801220"/>
              <a:gd name="connsiteX1" fmla="*/ 487794 w 4965646"/>
              <a:gd name="connsiteY1" fmla="*/ 394756 h 2801220"/>
              <a:gd name="connsiteX2" fmla="*/ 114 w 4965646"/>
              <a:gd name="connsiteY2" fmla="*/ 1745026 h 2801220"/>
              <a:gd name="connsiteX3" fmla="*/ 518275 w 4965646"/>
              <a:gd name="connsiteY3" fmla="*/ 2744871 h 2801220"/>
              <a:gd name="connsiteX4" fmla="*/ 2529092 w 4965646"/>
              <a:gd name="connsiteY4" fmla="*/ 2674638 h 2801220"/>
              <a:gd name="connsiteX5" fmla="*/ 4517766 w 4965646"/>
              <a:gd name="connsiteY5" fmla="*/ 2667746 h 2801220"/>
              <a:gd name="connsiteX6" fmla="*/ 4935437 w 4965646"/>
              <a:gd name="connsiteY6" fmla="*/ 1567243 h 2801220"/>
              <a:gd name="connsiteX7" fmla="*/ 4001461 w 4965646"/>
              <a:gd name="connsiteY7" fmla="*/ 200326 h 2801220"/>
              <a:gd name="connsiteX8" fmla="*/ 1966074 w 4965646"/>
              <a:gd name="connsiteY8" fmla="*/ 27120 h 2801220"/>
              <a:gd name="connsiteX0" fmla="*/ 1966579 w 4966151"/>
              <a:gd name="connsiteY0" fmla="*/ 27120 h 2755942"/>
              <a:gd name="connsiteX1" fmla="*/ 488299 w 4966151"/>
              <a:gd name="connsiteY1" fmla="*/ 394756 h 2755942"/>
              <a:gd name="connsiteX2" fmla="*/ 619 w 4966151"/>
              <a:gd name="connsiteY2" fmla="*/ 1745026 h 2755942"/>
              <a:gd name="connsiteX3" fmla="*/ 562344 w 4966151"/>
              <a:gd name="connsiteY3" fmla="*/ 2558899 h 2755942"/>
              <a:gd name="connsiteX4" fmla="*/ 2529597 w 4966151"/>
              <a:gd name="connsiteY4" fmla="*/ 2674638 h 2755942"/>
              <a:gd name="connsiteX5" fmla="*/ 4518271 w 4966151"/>
              <a:gd name="connsiteY5" fmla="*/ 2667746 h 2755942"/>
              <a:gd name="connsiteX6" fmla="*/ 4935942 w 4966151"/>
              <a:gd name="connsiteY6" fmla="*/ 1567243 h 2755942"/>
              <a:gd name="connsiteX7" fmla="*/ 4001966 w 4966151"/>
              <a:gd name="connsiteY7" fmla="*/ 200326 h 2755942"/>
              <a:gd name="connsiteX8" fmla="*/ 1966579 w 4966151"/>
              <a:gd name="connsiteY8" fmla="*/ 27120 h 2755942"/>
              <a:gd name="connsiteX0" fmla="*/ 1966579 w 4964185"/>
              <a:gd name="connsiteY0" fmla="*/ 27120 h 2683034"/>
              <a:gd name="connsiteX1" fmla="*/ 488299 w 4964185"/>
              <a:gd name="connsiteY1" fmla="*/ 394756 h 2683034"/>
              <a:gd name="connsiteX2" fmla="*/ 619 w 4964185"/>
              <a:gd name="connsiteY2" fmla="*/ 1745026 h 2683034"/>
              <a:gd name="connsiteX3" fmla="*/ 562344 w 4964185"/>
              <a:gd name="connsiteY3" fmla="*/ 2558899 h 2683034"/>
              <a:gd name="connsiteX4" fmla="*/ 2529597 w 4964185"/>
              <a:gd name="connsiteY4" fmla="*/ 2674638 h 2683034"/>
              <a:gd name="connsiteX5" fmla="*/ 4518272 w 4964185"/>
              <a:gd name="connsiteY5" fmla="*/ 2549399 h 2683034"/>
              <a:gd name="connsiteX6" fmla="*/ 4935942 w 4964185"/>
              <a:gd name="connsiteY6" fmla="*/ 1567243 h 2683034"/>
              <a:gd name="connsiteX7" fmla="*/ 4001966 w 4964185"/>
              <a:gd name="connsiteY7" fmla="*/ 200326 h 2683034"/>
              <a:gd name="connsiteX8" fmla="*/ 1966579 w 4964185"/>
              <a:gd name="connsiteY8" fmla="*/ 27120 h 2683034"/>
              <a:gd name="connsiteX0" fmla="*/ 1923162 w 4920768"/>
              <a:gd name="connsiteY0" fmla="*/ 27120 h 2686552"/>
              <a:gd name="connsiteX1" fmla="*/ 444882 w 4920768"/>
              <a:gd name="connsiteY1" fmla="*/ 394756 h 2686552"/>
              <a:gd name="connsiteX2" fmla="*/ 768 w 4920768"/>
              <a:gd name="connsiteY2" fmla="*/ 1592867 h 2686552"/>
              <a:gd name="connsiteX3" fmla="*/ 518927 w 4920768"/>
              <a:gd name="connsiteY3" fmla="*/ 2558899 h 2686552"/>
              <a:gd name="connsiteX4" fmla="*/ 2486180 w 4920768"/>
              <a:gd name="connsiteY4" fmla="*/ 2674638 h 2686552"/>
              <a:gd name="connsiteX5" fmla="*/ 4474855 w 4920768"/>
              <a:gd name="connsiteY5" fmla="*/ 2549399 h 2686552"/>
              <a:gd name="connsiteX6" fmla="*/ 4892525 w 4920768"/>
              <a:gd name="connsiteY6" fmla="*/ 1567243 h 2686552"/>
              <a:gd name="connsiteX7" fmla="*/ 3958549 w 4920768"/>
              <a:gd name="connsiteY7" fmla="*/ 200326 h 2686552"/>
              <a:gd name="connsiteX8" fmla="*/ 1923162 w 4920768"/>
              <a:gd name="connsiteY8" fmla="*/ 27120 h 2686552"/>
              <a:gd name="connsiteX0" fmla="*/ 1923162 w 4857280"/>
              <a:gd name="connsiteY0" fmla="*/ 22189 h 2684094"/>
              <a:gd name="connsiteX1" fmla="*/ 444882 w 4857280"/>
              <a:gd name="connsiteY1" fmla="*/ 389825 h 2684094"/>
              <a:gd name="connsiteX2" fmla="*/ 768 w 4857280"/>
              <a:gd name="connsiteY2" fmla="*/ 1587936 h 2684094"/>
              <a:gd name="connsiteX3" fmla="*/ 518927 w 4857280"/>
              <a:gd name="connsiteY3" fmla="*/ 2553968 h 2684094"/>
              <a:gd name="connsiteX4" fmla="*/ 2486180 w 4857280"/>
              <a:gd name="connsiteY4" fmla="*/ 2669707 h 2684094"/>
              <a:gd name="connsiteX5" fmla="*/ 4474855 w 4857280"/>
              <a:gd name="connsiteY5" fmla="*/ 2544468 h 2684094"/>
              <a:gd name="connsiteX6" fmla="*/ 4819918 w 4857280"/>
              <a:gd name="connsiteY6" fmla="*/ 1443966 h 2684094"/>
              <a:gd name="connsiteX7" fmla="*/ 3958549 w 4857280"/>
              <a:gd name="connsiteY7" fmla="*/ 195395 h 2684094"/>
              <a:gd name="connsiteX8" fmla="*/ 1923162 w 4857280"/>
              <a:gd name="connsiteY8" fmla="*/ 22189 h 2684094"/>
              <a:gd name="connsiteX0" fmla="*/ 1923162 w 4842972"/>
              <a:gd name="connsiteY0" fmla="*/ 22189 h 2684095"/>
              <a:gd name="connsiteX1" fmla="*/ 444882 w 4842972"/>
              <a:gd name="connsiteY1" fmla="*/ 389825 h 2684095"/>
              <a:gd name="connsiteX2" fmla="*/ 768 w 4842972"/>
              <a:gd name="connsiteY2" fmla="*/ 1587936 h 2684095"/>
              <a:gd name="connsiteX3" fmla="*/ 518927 w 4842972"/>
              <a:gd name="connsiteY3" fmla="*/ 2553968 h 2684095"/>
              <a:gd name="connsiteX4" fmla="*/ 2486180 w 4842972"/>
              <a:gd name="connsiteY4" fmla="*/ 2669707 h 2684095"/>
              <a:gd name="connsiteX5" fmla="*/ 4361712 w 4842972"/>
              <a:gd name="connsiteY5" fmla="*/ 2544468 h 2684095"/>
              <a:gd name="connsiteX6" fmla="*/ 4819918 w 4842972"/>
              <a:gd name="connsiteY6" fmla="*/ 1443966 h 2684095"/>
              <a:gd name="connsiteX7" fmla="*/ 3958549 w 4842972"/>
              <a:gd name="connsiteY7" fmla="*/ 195395 h 2684095"/>
              <a:gd name="connsiteX8" fmla="*/ 1923162 w 4842972"/>
              <a:gd name="connsiteY8" fmla="*/ 22189 h 2684095"/>
              <a:gd name="connsiteX0" fmla="*/ 2006604 w 4843045"/>
              <a:gd name="connsiteY0" fmla="*/ 7226 h 2793926"/>
              <a:gd name="connsiteX1" fmla="*/ 444955 w 4843045"/>
              <a:gd name="connsiteY1" fmla="*/ 499656 h 2793926"/>
              <a:gd name="connsiteX2" fmla="*/ 841 w 4843045"/>
              <a:gd name="connsiteY2" fmla="*/ 1697767 h 2793926"/>
              <a:gd name="connsiteX3" fmla="*/ 519000 w 4843045"/>
              <a:gd name="connsiteY3" fmla="*/ 2663799 h 2793926"/>
              <a:gd name="connsiteX4" fmla="*/ 2486253 w 4843045"/>
              <a:gd name="connsiteY4" fmla="*/ 2779538 h 2793926"/>
              <a:gd name="connsiteX5" fmla="*/ 4361785 w 4843045"/>
              <a:gd name="connsiteY5" fmla="*/ 2654299 h 2793926"/>
              <a:gd name="connsiteX6" fmla="*/ 4819991 w 4843045"/>
              <a:gd name="connsiteY6" fmla="*/ 1553797 h 2793926"/>
              <a:gd name="connsiteX7" fmla="*/ 3958622 w 4843045"/>
              <a:gd name="connsiteY7" fmla="*/ 305226 h 2793926"/>
              <a:gd name="connsiteX8" fmla="*/ 2006604 w 4843045"/>
              <a:gd name="connsiteY8" fmla="*/ 7226 h 2793926"/>
              <a:gd name="connsiteX0" fmla="*/ 2006604 w 4843045"/>
              <a:gd name="connsiteY0" fmla="*/ 3666 h 2790366"/>
              <a:gd name="connsiteX1" fmla="*/ 444955 w 4843045"/>
              <a:gd name="connsiteY1" fmla="*/ 496096 h 2790366"/>
              <a:gd name="connsiteX2" fmla="*/ 841 w 4843045"/>
              <a:gd name="connsiteY2" fmla="*/ 1694207 h 2790366"/>
              <a:gd name="connsiteX3" fmla="*/ 519000 w 4843045"/>
              <a:gd name="connsiteY3" fmla="*/ 2660239 h 2790366"/>
              <a:gd name="connsiteX4" fmla="*/ 2486253 w 4843045"/>
              <a:gd name="connsiteY4" fmla="*/ 2775978 h 2790366"/>
              <a:gd name="connsiteX5" fmla="*/ 4361785 w 4843045"/>
              <a:gd name="connsiteY5" fmla="*/ 2650739 h 2790366"/>
              <a:gd name="connsiteX6" fmla="*/ 4819991 w 4843045"/>
              <a:gd name="connsiteY6" fmla="*/ 1550237 h 2790366"/>
              <a:gd name="connsiteX7" fmla="*/ 3958622 w 4843045"/>
              <a:gd name="connsiteY7" fmla="*/ 301666 h 2790366"/>
              <a:gd name="connsiteX8" fmla="*/ 2006604 w 4843045"/>
              <a:gd name="connsiteY8" fmla="*/ 3666 h 2790366"/>
              <a:gd name="connsiteX0" fmla="*/ 2197397 w 4843280"/>
              <a:gd name="connsiteY0" fmla="*/ 3666 h 2790366"/>
              <a:gd name="connsiteX1" fmla="*/ 445190 w 4843280"/>
              <a:gd name="connsiteY1" fmla="*/ 496096 h 2790366"/>
              <a:gd name="connsiteX2" fmla="*/ 1076 w 4843280"/>
              <a:gd name="connsiteY2" fmla="*/ 1694207 h 2790366"/>
              <a:gd name="connsiteX3" fmla="*/ 519235 w 4843280"/>
              <a:gd name="connsiteY3" fmla="*/ 2660239 h 2790366"/>
              <a:gd name="connsiteX4" fmla="*/ 2486488 w 4843280"/>
              <a:gd name="connsiteY4" fmla="*/ 2775978 h 2790366"/>
              <a:gd name="connsiteX5" fmla="*/ 4362020 w 4843280"/>
              <a:gd name="connsiteY5" fmla="*/ 2650739 h 2790366"/>
              <a:gd name="connsiteX6" fmla="*/ 4820226 w 4843280"/>
              <a:gd name="connsiteY6" fmla="*/ 1550237 h 2790366"/>
              <a:gd name="connsiteX7" fmla="*/ 3958857 w 4843280"/>
              <a:gd name="connsiteY7" fmla="*/ 301666 h 2790366"/>
              <a:gd name="connsiteX8" fmla="*/ 2197397 w 4843280"/>
              <a:gd name="connsiteY8" fmla="*/ 3666 h 2790366"/>
              <a:gd name="connsiteX0" fmla="*/ 2197397 w 4843280"/>
              <a:gd name="connsiteY0" fmla="*/ 810 h 2787510"/>
              <a:gd name="connsiteX1" fmla="*/ 445190 w 4843280"/>
              <a:gd name="connsiteY1" fmla="*/ 493240 h 2787510"/>
              <a:gd name="connsiteX2" fmla="*/ 1076 w 4843280"/>
              <a:gd name="connsiteY2" fmla="*/ 1691351 h 2787510"/>
              <a:gd name="connsiteX3" fmla="*/ 519235 w 4843280"/>
              <a:gd name="connsiteY3" fmla="*/ 2657383 h 2787510"/>
              <a:gd name="connsiteX4" fmla="*/ 2486488 w 4843280"/>
              <a:gd name="connsiteY4" fmla="*/ 2773122 h 2787510"/>
              <a:gd name="connsiteX5" fmla="*/ 4362020 w 4843280"/>
              <a:gd name="connsiteY5" fmla="*/ 2647883 h 2787510"/>
              <a:gd name="connsiteX6" fmla="*/ 4820226 w 4843280"/>
              <a:gd name="connsiteY6" fmla="*/ 1547381 h 2787510"/>
              <a:gd name="connsiteX7" fmla="*/ 3958857 w 4843280"/>
              <a:gd name="connsiteY7" fmla="*/ 298810 h 2787510"/>
              <a:gd name="connsiteX8" fmla="*/ 2197397 w 4843280"/>
              <a:gd name="connsiteY8" fmla="*/ 810 h 2787510"/>
              <a:gd name="connsiteX0" fmla="*/ 2197397 w 4843280"/>
              <a:gd name="connsiteY0" fmla="*/ 5089 h 2791789"/>
              <a:gd name="connsiteX1" fmla="*/ 445190 w 4843280"/>
              <a:gd name="connsiteY1" fmla="*/ 497519 h 2791789"/>
              <a:gd name="connsiteX2" fmla="*/ 1076 w 4843280"/>
              <a:gd name="connsiteY2" fmla="*/ 1695630 h 2791789"/>
              <a:gd name="connsiteX3" fmla="*/ 519235 w 4843280"/>
              <a:gd name="connsiteY3" fmla="*/ 2661662 h 2791789"/>
              <a:gd name="connsiteX4" fmla="*/ 2486488 w 4843280"/>
              <a:gd name="connsiteY4" fmla="*/ 2777401 h 2791789"/>
              <a:gd name="connsiteX5" fmla="*/ 4362020 w 4843280"/>
              <a:gd name="connsiteY5" fmla="*/ 2652162 h 2791789"/>
              <a:gd name="connsiteX6" fmla="*/ 4820226 w 4843280"/>
              <a:gd name="connsiteY6" fmla="*/ 1551660 h 2791789"/>
              <a:gd name="connsiteX7" fmla="*/ 3958857 w 4843280"/>
              <a:gd name="connsiteY7" fmla="*/ 303089 h 2791789"/>
              <a:gd name="connsiteX8" fmla="*/ 2197397 w 4843280"/>
              <a:gd name="connsiteY8" fmla="*/ 5089 h 279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43280" h="2791789">
                <a:moveTo>
                  <a:pt x="2197397" y="5089"/>
                </a:moveTo>
                <a:cubicBezTo>
                  <a:pt x="1611786" y="30560"/>
                  <a:pt x="811243" y="215762"/>
                  <a:pt x="445190" y="497519"/>
                </a:cubicBezTo>
                <a:cubicBezTo>
                  <a:pt x="79137" y="779276"/>
                  <a:pt x="-11265" y="1334940"/>
                  <a:pt x="1076" y="1695630"/>
                </a:cubicBezTo>
                <a:cubicBezTo>
                  <a:pt x="13417" y="2056321"/>
                  <a:pt x="105000" y="2481367"/>
                  <a:pt x="519235" y="2661662"/>
                </a:cubicBezTo>
                <a:cubicBezTo>
                  <a:pt x="933470" y="2841957"/>
                  <a:pt x="1846024" y="2778984"/>
                  <a:pt x="2486488" y="2777401"/>
                </a:cubicBezTo>
                <a:cubicBezTo>
                  <a:pt x="3126952" y="2775818"/>
                  <a:pt x="3973064" y="2856452"/>
                  <a:pt x="4362020" y="2652162"/>
                </a:cubicBezTo>
                <a:cubicBezTo>
                  <a:pt x="4750976" y="2447872"/>
                  <a:pt x="4906277" y="1943172"/>
                  <a:pt x="4820226" y="1551660"/>
                </a:cubicBezTo>
                <a:cubicBezTo>
                  <a:pt x="4734175" y="1160148"/>
                  <a:pt x="4395995" y="560851"/>
                  <a:pt x="3958857" y="303089"/>
                </a:cubicBezTo>
                <a:cubicBezTo>
                  <a:pt x="3521719" y="45327"/>
                  <a:pt x="2783008" y="-20382"/>
                  <a:pt x="2197397" y="50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56000" rIns="50400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3200" b="1">
              <a:solidFill>
                <a:schemeClr val="tx1"/>
              </a:solidFill>
              <a:latin typeface="+mj-lt"/>
              <a:sym typeface="Wingdings" panose="05000000000000000000" pitchFamily="2" charset="2"/>
            </a:endParaRPr>
          </a:p>
        </p:txBody>
      </p:sp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F0093642-D587-1F8E-2B83-C1F359B91405}"/>
              </a:ext>
            </a:extLst>
          </p:cNvPr>
          <p:cNvSpPr/>
          <p:nvPr/>
        </p:nvSpPr>
        <p:spPr>
          <a:xfrm>
            <a:off x="608046" y="505693"/>
            <a:ext cx="6526876" cy="2691365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22302 h 2660219"/>
              <a:gd name="connsiteX1" fmla="*/ 487794 w 4796883"/>
              <a:gd name="connsiteY1" fmla="*/ 243107 h 2660219"/>
              <a:gd name="connsiteX2" fmla="*/ 114 w 4796883"/>
              <a:gd name="connsiteY2" fmla="*/ 1593377 h 2660219"/>
              <a:gd name="connsiteX3" fmla="*/ 518274 w 4796883"/>
              <a:gd name="connsiteY3" fmla="*/ 2495728 h 2660219"/>
              <a:gd name="connsiteX4" fmla="*/ 2514714 w 4796883"/>
              <a:gd name="connsiteY4" fmla="*/ 2462057 h 2660219"/>
              <a:gd name="connsiteX5" fmla="*/ 4419714 w 4796883"/>
              <a:gd name="connsiteY5" fmla="*/ 2601404 h 2660219"/>
              <a:gd name="connsiteX6" fmla="*/ 4732134 w 4796883"/>
              <a:gd name="connsiteY6" fmla="*/ 1356420 h 2660219"/>
              <a:gd name="connsiteX7" fmla="*/ 4480674 w 4796883"/>
              <a:gd name="connsiteY7" fmla="*/ 158570 h 2660219"/>
              <a:gd name="connsiteX8" fmla="*/ 1966074 w 4796883"/>
              <a:gd name="connsiteY8" fmla="*/ 22302 h 2660219"/>
              <a:gd name="connsiteX0" fmla="*/ 1966074 w 4780987"/>
              <a:gd name="connsiteY0" fmla="*/ 22302 h 2660219"/>
              <a:gd name="connsiteX1" fmla="*/ 487794 w 4780987"/>
              <a:gd name="connsiteY1" fmla="*/ 243107 h 2660219"/>
              <a:gd name="connsiteX2" fmla="*/ 114 w 4780987"/>
              <a:gd name="connsiteY2" fmla="*/ 1593377 h 2660219"/>
              <a:gd name="connsiteX3" fmla="*/ 518274 w 4780987"/>
              <a:gd name="connsiteY3" fmla="*/ 2495728 h 2660219"/>
              <a:gd name="connsiteX4" fmla="*/ 2514714 w 4780987"/>
              <a:gd name="connsiteY4" fmla="*/ 2462057 h 2660219"/>
              <a:gd name="connsiteX5" fmla="*/ 4460251 w 4780987"/>
              <a:gd name="connsiteY5" fmla="*/ 2601404 h 2660219"/>
              <a:gd name="connsiteX6" fmla="*/ 4732134 w 4780987"/>
              <a:gd name="connsiteY6" fmla="*/ 1356420 h 2660219"/>
              <a:gd name="connsiteX7" fmla="*/ 4480674 w 4780987"/>
              <a:gd name="connsiteY7" fmla="*/ 158570 h 2660219"/>
              <a:gd name="connsiteX8" fmla="*/ 1966074 w 4780987"/>
              <a:gd name="connsiteY8" fmla="*/ 22302 h 2660219"/>
              <a:gd name="connsiteX0" fmla="*/ 1966074 w 4780987"/>
              <a:gd name="connsiteY0" fmla="*/ 2160 h 2786908"/>
              <a:gd name="connsiteX1" fmla="*/ 487794 w 4780987"/>
              <a:gd name="connsiteY1" fmla="*/ 369796 h 2786908"/>
              <a:gd name="connsiteX2" fmla="*/ 114 w 4780987"/>
              <a:gd name="connsiteY2" fmla="*/ 1720066 h 2786908"/>
              <a:gd name="connsiteX3" fmla="*/ 518274 w 4780987"/>
              <a:gd name="connsiteY3" fmla="*/ 2622417 h 2786908"/>
              <a:gd name="connsiteX4" fmla="*/ 2514714 w 4780987"/>
              <a:gd name="connsiteY4" fmla="*/ 2588746 h 2786908"/>
              <a:gd name="connsiteX5" fmla="*/ 4460251 w 4780987"/>
              <a:gd name="connsiteY5" fmla="*/ 2728093 h 2786908"/>
              <a:gd name="connsiteX6" fmla="*/ 4732134 w 4780987"/>
              <a:gd name="connsiteY6" fmla="*/ 1483109 h 2786908"/>
              <a:gd name="connsiteX7" fmla="*/ 4480674 w 4780987"/>
              <a:gd name="connsiteY7" fmla="*/ 285259 h 2786908"/>
              <a:gd name="connsiteX8" fmla="*/ 1966074 w 4780987"/>
              <a:gd name="connsiteY8" fmla="*/ 2160 h 2786908"/>
              <a:gd name="connsiteX0" fmla="*/ 1966074 w 4780987"/>
              <a:gd name="connsiteY0" fmla="*/ 2161 h 2713268"/>
              <a:gd name="connsiteX1" fmla="*/ 487794 w 4780987"/>
              <a:gd name="connsiteY1" fmla="*/ 369797 h 2713268"/>
              <a:gd name="connsiteX2" fmla="*/ 114 w 4780987"/>
              <a:gd name="connsiteY2" fmla="*/ 1720067 h 2713268"/>
              <a:gd name="connsiteX3" fmla="*/ 518274 w 4780987"/>
              <a:gd name="connsiteY3" fmla="*/ 2622418 h 2713268"/>
              <a:gd name="connsiteX4" fmla="*/ 2514714 w 4780987"/>
              <a:gd name="connsiteY4" fmla="*/ 2588747 h 2713268"/>
              <a:gd name="connsiteX5" fmla="*/ 4517766 w 4780987"/>
              <a:gd name="connsiteY5" fmla="*/ 2642787 h 2713268"/>
              <a:gd name="connsiteX6" fmla="*/ 4732134 w 4780987"/>
              <a:gd name="connsiteY6" fmla="*/ 1483110 h 2713268"/>
              <a:gd name="connsiteX7" fmla="*/ 4480674 w 4780987"/>
              <a:gd name="connsiteY7" fmla="*/ 285260 h 2713268"/>
              <a:gd name="connsiteX8" fmla="*/ 1966074 w 4780987"/>
              <a:gd name="connsiteY8" fmla="*/ 2161 h 2713268"/>
              <a:gd name="connsiteX0" fmla="*/ 1966074 w 4780987"/>
              <a:gd name="connsiteY0" fmla="*/ 2161 h 2763274"/>
              <a:gd name="connsiteX1" fmla="*/ 487794 w 4780987"/>
              <a:gd name="connsiteY1" fmla="*/ 369797 h 2763274"/>
              <a:gd name="connsiteX2" fmla="*/ 114 w 4780987"/>
              <a:gd name="connsiteY2" fmla="*/ 1720067 h 2763274"/>
              <a:gd name="connsiteX3" fmla="*/ 518275 w 4780987"/>
              <a:gd name="connsiteY3" fmla="*/ 2719912 h 2763274"/>
              <a:gd name="connsiteX4" fmla="*/ 2514714 w 4780987"/>
              <a:gd name="connsiteY4" fmla="*/ 2588747 h 2763274"/>
              <a:gd name="connsiteX5" fmla="*/ 4517766 w 4780987"/>
              <a:gd name="connsiteY5" fmla="*/ 2642787 h 2763274"/>
              <a:gd name="connsiteX6" fmla="*/ 4732134 w 4780987"/>
              <a:gd name="connsiteY6" fmla="*/ 1483110 h 2763274"/>
              <a:gd name="connsiteX7" fmla="*/ 4480674 w 4780987"/>
              <a:gd name="connsiteY7" fmla="*/ 285260 h 2763274"/>
              <a:gd name="connsiteX8" fmla="*/ 1966074 w 4780987"/>
              <a:gd name="connsiteY8" fmla="*/ 2161 h 2763274"/>
              <a:gd name="connsiteX0" fmla="*/ 1966074 w 4780987"/>
              <a:gd name="connsiteY0" fmla="*/ 2161 h 2776260"/>
              <a:gd name="connsiteX1" fmla="*/ 487794 w 4780987"/>
              <a:gd name="connsiteY1" fmla="*/ 369797 h 2776260"/>
              <a:gd name="connsiteX2" fmla="*/ 114 w 4780987"/>
              <a:gd name="connsiteY2" fmla="*/ 1720067 h 2776260"/>
              <a:gd name="connsiteX3" fmla="*/ 518275 w 4780987"/>
              <a:gd name="connsiteY3" fmla="*/ 2719912 h 2776260"/>
              <a:gd name="connsiteX4" fmla="*/ 2529092 w 4780987"/>
              <a:gd name="connsiteY4" fmla="*/ 2649679 h 2776260"/>
              <a:gd name="connsiteX5" fmla="*/ 4517766 w 4780987"/>
              <a:gd name="connsiteY5" fmla="*/ 2642787 h 2776260"/>
              <a:gd name="connsiteX6" fmla="*/ 4732134 w 4780987"/>
              <a:gd name="connsiteY6" fmla="*/ 1483110 h 2776260"/>
              <a:gd name="connsiteX7" fmla="*/ 4480674 w 4780987"/>
              <a:gd name="connsiteY7" fmla="*/ 285260 h 2776260"/>
              <a:gd name="connsiteX8" fmla="*/ 1966074 w 4780987"/>
              <a:gd name="connsiteY8" fmla="*/ 2161 h 2776260"/>
              <a:gd name="connsiteX0" fmla="*/ 1966074 w 5097449"/>
              <a:gd name="connsiteY0" fmla="*/ 1604 h 2775704"/>
              <a:gd name="connsiteX1" fmla="*/ 487794 w 5097449"/>
              <a:gd name="connsiteY1" fmla="*/ 369240 h 2775704"/>
              <a:gd name="connsiteX2" fmla="*/ 114 w 5097449"/>
              <a:gd name="connsiteY2" fmla="*/ 1719510 h 2775704"/>
              <a:gd name="connsiteX3" fmla="*/ 518275 w 5097449"/>
              <a:gd name="connsiteY3" fmla="*/ 2719355 h 2775704"/>
              <a:gd name="connsiteX4" fmla="*/ 2529092 w 5097449"/>
              <a:gd name="connsiteY4" fmla="*/ 2649122 h 2775704"/>
              <a:gd name="connsiteX5" fmla="*/ 4517766 w 5097449"/>
              <a:gd name="connsiteY5" fmla="*/ 2642230 h 2775704"/>
              <a:gd name="connsiteX6" fmla="*/ 5097365 w 5097449"/>
              <a:gd name="connsiteY6" fmla="*/ 1319790 h 2775704"/>
              <a:gd name="connsiteX7" fmla="*/ 4480674 w 5097449"/>
              <a:gd name="connsiteY7" fmla="*/ 284703 h 2775704"/>
              <a:gd name="connsiteX8" fmla="*/ 1966074 w 5097449"/>
              <a:gd name="connsiteY8" fmla="*/ 1604 h 2775704"/>
              <a:gd name="connsiteX0" fmla="*/ 1966074 w 5109493"/>
              <a:gd name="connsiteY0" fmla="*/ 1604 h 2784974"/>
              <a:gd name="connsiteX1" fmla="*/ 487794 w 5109493"/>
              <a:gd name="connsiteY1" fmla="*/ 369240 h 2784974"/>
              <a:gd name="connsiteX2" fmla="*/ 114 w 5109493"/>
              <a:gd name="connsiteY2" fmla="*/ 1719510 h 2784974"/>
              <a:gd name="connsiteX3" fmla="*/ 518275 w 5109493"/>
              <a:gd name="connsiteY3" fmla="*/ 2719355 h 2784974"/>
              <a:gd name="connsiteX4" fmla="*/ 2529092 w 5109493"/>
              <a:gd name="connsiteY4" fmla="*/ 2649122 h 2784974"/>
              <a:gd name="connsiteX5" fmla="*/ 4782853 w 5109493"/>
              <a:gd name="connsiteY5" fmla="*/ 2324841 h 2784974"/>
              <a:gd name="connsiteX6" fmla="*/ 5097365 w 5109493"/>
              <a:gd name="connsiteY6" fmla="*/ 1319790 h 2784974"/>
              <a:gd name="connsiteX7" fmla="*/ 4480674 w 5109493"/>
              <a:gd name="connsiteY7" fmla="*/ 284703 h 2784974"/>
              <a:gd name="connsiteX8" fmla="*/ 1966074 w 5109493"/>
              <a:gd name="connsiteY8" fmla="*/ 1604 h 2784974"/>
              <a:gd name="connsiteX0" fmla="*/ 1966074 w 5097449"/>
              <a:gd name="connsiteY0" fmla="*/ 1604 h 2778307"/>
              <a:gd name="connsiteX1" fmla="*/ 487794 w 5097449"/>
              <a:gd name="connsiteY1" fmla="*/ 369240 h 2778307"/>
              <a:gd name="connsiteX2" fmla="*/ 114 w 5097449"/>
              <a:gd name="connsiteY2" fmla="*/ 1719510 h 2778307"/>
              <a:gd name="connsiteX3" fmla="*/ 518275 w 5097449"/>
              <a:gd name="connsiteY3" fmla="*/ 2719355 h 2778307"/>
              <a:gd name="connsiteX4" fmla="*/ 2529092 w 5097449"/>
              <a:gd name="connsiteY4" fmla="*/ 2649122 h 2778307"/>
              <a:gd name="connsiteX5" fmla="*/ 3943611 w 5097449"/>
              <a:gd name="connsiteY5" fmla="*/ 2545159 h 2778307"/>
              <a:gd name="connsiteX6" fmla="*/ 4782853 w 5097449"/>
              <a:gd name="connsiteY6" fmla="*/ 2324841 h 2778307"/>
              <a:gd name="connsiteX7" fmla="*/ 5097365 w 5097449"/>
              <a:gd name="connsiteY7" fmla="*/ 1319790 h 2778307"/>
              <a:gd name="connsiteX8" fmla="*/ 4480674 w 5097449"/>
              <a:gd name="connsiteY8" fmla="*/ 284703 h 2778307"/>
              <a:gd name="connsiteX9" fmla="*/ 1966074 w 5097449"/>
              <a:gd name="connsiteY9" fmla="*/ 1604 h 2778307"/>
              <a:gd name="connsiteX0" fmla="*/ 1966074 w 5097449"/>
              <a:gd name="connsiteY0" fmla="*/ 1604 h 2774048"/>
              <a:gd name="connsiteX1" fmla="*/ 487794 w 5097449"/>
              <a:gd name="connsiteY1" fmla="*/ 369240 h 2774048"/>
              <a:gd name="connsiteX2" fmla="*/ 114 w 5097449"/>
              <a:gd name="connsiteY2" fmla="*/ 1719510 h 2774048"/>
              <a:gd name="connsiteX3" fmla="*/ 518275 w 5097449"/>
              <a:gd name="connsiteY3" fmla="*/ 2719355 h 2774048"/>
              <a:gd name="connsiteX4" fmla="*/ 2529092 w 5097449"/>
              <a:gd name="connsiteY4" fmla="*/ 2649122 h 2774048"/>
              <a:gd name="connsiteX5" fmla="*/ 3755106 w 5097449"/>
              <a:gd name="connsiteY5" fmla="*/ 2707923 h 2774048"/>
              <a:gd name="connsiteX6" fmla="*/ 4782853 w 5097449"/>
              <a:gd name="connsiteY6" fmla="*/ 2324841 h 2774048"/>
              <a:gd name="connsiteX7" fmla="*/ 5097365 w 5097449"/>
              <a:gd name="connsiteY7" fmla="*/ 1319790 h 2774048"/>
              <a:gd name="connsiteX8" fmla="*/ 4480674 w 5097449"/>
              <a:gd name="connsiteY8" fmla="*/ 284703 h 2774048"/>
              <a:gd name="connsiteX9" fmla="*/ 1966074 w 5097449"/>
              <a:gd name="connsiteY9" fmla="*/ 1604 h 2774048"/>
              <a:gd name="connsiteX0" fmla="*/ 1966074 w 5097449"/>
              <a:gd name="connsiteY0" fmla="*/ 1604 h 2774048"/>
              <a:gd name="connsiteX1" fmla="*/ 487794 w 5097449"/>
              <a:gd name="connsiteY1" fmla="*/ 369240 h 2774048"/>
              <a:gd name="connsiteX2" fmla="*/ 114 w 5097449"/>
              <a:gd name="connsiteY2" fmla="*/ 1719510 h 2774048"/>
              <a:gd name="connsiteX3" fmla="*/ 518275 w 5097449"/>
              <a:gd name="connsiteY3" fmla="*/ 2719355 h 2774048"/>
              <a:gd name="connsiteX4" fmla="*/ 2529092 w 5097449"/>
              <a:gd name="connsiteY4" fmla="*/ 2649122 h 2774048"/>
              <a:gd name="connsiteX5" fmla="*/ 3755106 w 5097449"/>
              <a:gd name="connsiteY5" fmla="*/ 2707923 h 2774048"/>
              <a:gd name="connsiteX6" fmla="*/ 4782853 w 5097449"/>
              <a:gd name="connsiteY6" fmla="*/ 2324841 h 2774048"/>
              <a:gd name="connsiteX7" fmla="*/ 5097365 w 5097449"/>
              <a:gd name="connsiteY7" fmla="*/ 1319790 h 2774048"/>
              <a:gd name="connsiteX8" fmla="*/ 4480674 w 5097449"/>
              <a:gd name="connsiteY8" fmla="*/ 284703 h 2774048"/>
              <a:gd name="connsiteX9" fmla="*/ 1966074 w 5097449"/>
              <a:gd name="connsiteY9" fmla="*/ 1604 h 2774048"/>
              <a:gd name="connsiteX0" fmla="*/ 1966074 w 5132170"/>
              <a:gd name="connsiteY0" fmla="*/ 1604 h 2774048"/>
              <a:gd name="connsiteX1" fmla="*/ 487794 w 5132170"/>
              <a:gd name="connsiteY1" fmla="*/ 369240 h 2774048"/>
              <a:gd name="connsiteX2" fmla="*/ 114 w 5132170"/>
              <a:gd name="connsiteY2" fmla="*/ 1719510 h 2774048"/>
              <a:gd name="connsiteX3" fmla="*/ 518275 w 5132170"/>
              <a:gd name="connsiteY3" fmla="*/ 2719355 h 2774048"/>
              <a:gd name="connsiteX4" fmla="*/ 2529092 w 5132170"/>
              <a:gd name="connsiteY4" fmla="*/ 2649122 h 2774048"/>
              <a:gd name="connsiteX5" fmla="*/ 3755106 w 5132170"/>
              <a:gd name="connsiteY5" fmla="*/ 2707923 h 2774048"/>
              <a:gd name="connsiteX6" fmla="*/ 5000813 w 5132170"/>
              <a:gd name="connsiteY6" fmla="*/ 2113248 h 2774048"/>
              <a:gd name="connsiteX7" fmla="*/ 5097365 w 5132170"/>
              <a:gd name="connsiteY7" fmla="*/ 1319790 h 2774048"/>
              <a:gd name="connsiteX8" fmla="*/ 4480674 w 5132170"/>
              <a:gd name="connsiteY8" fmla="*/ 284703 h 2774048"/>
              <a:gd name="connsiteX9" fmla="*/ 1966074 w 5132170"/>
              <a:gd name="connsiteY9" fmla="*/ 1604 h 2774048"/>
              <a:gd name="connsiteX0" fmla="*/ 1966074 w 5132170"/>
              <a:gd name="connsiteY0" fmla="*/ 1604 h 2763769"/>
              <a:gd name="connsiteX1" fmla="*/ 487794 w 5132170"/>
              <a:gd name="connsiteY1" fmla="*/ 369240 h 2763769"/>
              <a:gd name="connsiteX2" fmla="*/ 114 w 5132170"/>
              <a:gd name="connsiteY2" fmla="*/ 1719510 h 2763769"/>
              <a:gd name="connsiteX3" fmla="*/ 518275 w 5132170"/>
              <a:gd name="connsiteY3" fmla="*/ 2719355 h 2763769"/>
              <a:gd name="connsiteX4" fmla="*/ 1975355 w 5132170"/>
              <a:gd name="connsiteY4" fmla="*/ 2600293 h 2763769"/>
              <a:gd name="connsiteX5" fmla="*/ 3755106 w 5132170"/>
              <a:gd name="connsiteY5" fmla="*/ 2707923 h 2763769"/>
              <a:gd name="connsiteX6" fmla="*/ 5000813 w 5132170"/>
              <a:gd name="connsiteY6" fmla="*/ 2113248 h 2763769"/>
              <a:gd name="connsiteX7" fmla="*/ 5097365 w 5132170"/>
              <a:gd name="connsiteY7" fmla="*/ 1319790 h 2763769"/>
              <a:gd name="connsiteX8" fmla="*/ 4480674 w 5132170"/>
              <a:gd name="connsiteY8" fmla="*/ 284703 h 2763769"/>
              <a:gd name="connsiteX9" fmla="*/ 1966074 w 5132170"/>
              <a:gd name="connsiteY9" fmla="*/ 1604 h 2763769"/>
              <a:gd name="connsiteX0" fmla="*/ 1966074 w 5132170"/>
              <a:gd name="connsiteY0" fmla="*/ 1604 h 2827575"/>
              <a:gd name="connsiteX1" fmla="*/ 487794 w 5132170"/>
              <a:gd name="connsiteY1" fmla="*/ 369240 h 2827575"/>
              <a:gd name="connsiteX2" fmla="*/ 114 w 5132170"/>
              <a:gd name="connsiteY2" fmla="*/ 1719510 h 2827575"/>
              <a:gd name="connsiteX3" fmla="*/ 518275 w 5132170"/>
              <a:gd name="connsiteY3" fmla="*/ 2719355 h 2827575"/>
              <a:gd name="connsiteX4" fmla="*/ 1975355 w 5132170"/>
              <a:gd name="connsiteY4" fmla="*/ 2600293 h 2827575"/>
              <a:gd name="connsiteX5" fmla="*/ 3755106 w 5132170"/>
              <a:gd name="connsiteY5" fmla="*/ 2707923 h 2827575"/>
              <a:gd name="connsiteX6" fmla="*/ 5000813 w 5132170"/>
              <a:gd name="connsiteY6" fmla="*/ 2113248 h 2827575"/>
              <a:gd name="connsiteX7" fmla="*/ 5097365 w 5132170"/>
              <a:gd name="connsiteY7" fmla="*/ 1319790 h 2827575"/>
              <a:gd name="connsiteX8" fmla="*/ 4480674 w 5132170"/>
              <a:gd name="connsiteY8" fmla="*/ 284703 h 2827575"/>
              <a:gd name="connsiteX9" fmla="*/ 1966074 w 5132170"/>
              <a:gd name="connsiteY9" fmla="*/ 1604 h 2827575"/>
              <a:gd name="connsiteX0" fmla="*/ 1966074 w 5132170"/>
              <a:gd name="connsiteY0" fmla="*/ 1604 h 2859390"/>
              <a:gd name="connsiteX1" fmla="*/ 487794 w 5132170"/>
              <a:gd name="connsiteY1" fmla="*/ 369240 h 2859390"/>
              <a:gd name="connsiteX2" fmla="*/ 114 w 5132170"/>
              <a:gd name="connsiteY2" fmla="*/ 1719510 h 2859390"/>
              <a:gd name="connsiteX3" fmla="*/ 518275 w 5132170"/>
              <a:gd name="connsiteY3" fmla="*/ 2719355 h 2859390"/>
              <a:gd name="connsiteX4" fmla="*/ 1975355 w 5132170"/>
              <a:gd name="connsiteY4" fmla="*/ 2600293 h 2859390"/>
              <a:gd name="connsiteX5" fmla="*/ 3755106 w 5132170"/>
              <a:gd name="connsiteY5" fmla="*/ 2707923 h 2859390"/>
              <a:gd name="connsiteX6" fmla="*/ 5000813 w 5132170"/>
              <a:gd name="connsiteY6" fmla="*/ 2113248 h 2859390"/>
              <a:gd name="connsiteX7" fmla="*/ 5097365 w 5132170"/>
              <a:gd name="connsiteY7" fmla="*/ 1319790 h 2859390"/>
              <a:gd name="connsiteX8" fmla="*/ 4480674 w 5132170"/>
              <a:gd name="connsiteY8" fmla="*/ 284703 h 2859390"/>
              <a:gd name="connsiteX9" fmla="*/ 1966074 w 5132170"/>
              <a:gd name="connsiteY9" fmla="*/ 1604 h 2859390"/>
              <a:gd name="connsiteX0" fmla="*/ 1966074 w 5042226"/>
              <a:gd name="connsiteY0" fmla="*/ 11606 h 2869392"/>
              <a:gd name="connsiteX1" fmla="*/ 487794 w 5042226"/>
              <a:gd name="connsiteY1" fmla="*/ 379242 h 2869392"/>
              <a:gd name="connsiteX2" fmla="*/ 114 w 5042226"/>
              <a:gd name="connsiteY2" fmla="*/ 1729512 h 2869392"/>
              <a:gd name="connsiteX3" fmla="*/ 518275 w 5042226"/>
              <a:gd name="connsiteY3" fmla="*/ 2729357 h 2869392"/>
              <a:gd name="connsiteX4" fmla="*/ 1975355 w 5042226"/>
              <a:gd name="connsiteY4" fmla="*/ 2610295 h 2869392"/>
              <a:gd name="connsiteX5" fmla="*/ 3755106 w 5042226"/>
              <a:gd name="connsiteY5" fmla="*/ 2717925 h 2869392"/>
              <a:gd name="connsiteX6" fmla="*/ 5000813 w 5042226"/>
              <a:gd name="connsiteY6" fmla="*/ 2123250 h 2869392"/>
              <a:gd name="connsiteX7" fmla="*/ 4480674 w 5042226"/>
              <a:gd name="connsiteY7" fmla="*/ 294705 h 2869392"/>
              <a:gd name="connsiteX8" fmla="*/ 1966074 w 5042226"/>
              <a:gd name="connsiteY8" fmla="*/ 11606 h 2869392"/>
              <a:gd name="connsiteX0" fmla="*/ 1966074 w 5117099"/>
              <a:gd name="connsiteY0" fmla="*/ 7086 h 2769251"/>
              <a:gd name="connsiteX1" fmla="*/ 487794 w 5117099"/>
              <a:gd name="connsiteY1" fmla="*/ 374722 h 2769251"/>
              <a:gd name="connsiteX2" fmla="*/ 114 w 5117099"/>
              <a:gd name="connsiteY2" fmla="*/ 1724992 h 2769251"/>
              <a:gd name="connsiteX3" fmla="*/ 518275 w 5117099"/>
              <a:gd name="connsiteY3" fmla="*/ 2724837 h 2769251"/>
              <a:gd name="connsiteX4" fmla="*/ 1975355 w 5117099"/>
              <a:gd name="connsiteY4" fmla="*/ 2605775 h 2769251"/>
              <a:gd name="connsiteX5" fmla="*/ 3755106 w 5117099"/>
              <a:gd name="connsiteY5" fmla="*/ 2713405 h 2769251"/>
              <a:gd name="connsiteX6" fmla="*/ 5083285 w 5117099"/>
              <a:gd name="connsiteY6" fmla="*/ 1939690 h 2769251"/>
              <a:gd name="connsiteX7" fmla="*/ 4480674 w 5117099"/>
              <a:gd name="connsiteY7" fmla="*/ 290185 h 2769251"/>
              <a:gd name="connsiteX8" fmla="*/ 1966074 w 5117099"/>
              <a:gd name="connsiteY8" fmla="*/ 7086 h 2769251"/>
              <a:gd name="connsiteX0" fmla="*/ 1966074 w 5230142"/>
              <a:gd name="connsiteY0" fmla="*/ 7086 h 2769251"/>
              <a:gd name="connsiteX1" fmla="*/ 487794 w 5230142"/>
              <a:gd name="connsiteY1" fmla="*/ 374722 h 2769251"/>
              <a:gd name="connsiteX2" fmla="*/ 114 w 5230142"/>
              <a:gd name="connsiteY2" fmla="*/ 1724992 h 2769251"/>
              <a:gd name="connsiteX3" fmla="*/ 518275 w 5230142"/>
              <a:gd name="connsiteY3" fmla="*/ 2724837 h 2769251"/>
              <a:gd name="connsiteX4" fmla="*/ 1975355 w 5230142"/>
              <a:gd name="connsiteY4" fmla="*/ 2605775 h 2769251"/>
              <a:gd name="connsiteX5" fmla="*/ 3755106 w 5230142"/>
              <a:gd name="connsiteY5" fmla="*/ 2713405 h 2769251"/>
              <a:gd name="connsiteX6" fmla="*/ 5083285 w 5230142"/>
              <a:gd name="connsiteY6" fmla="*/ 1939690 h 2769251"/>
              <a:gd name="connsiteX7" fmla="*/ 4480674 w 5230142"/>
              <a:gd name="connsiteY7" fmla="*/ 290185 h 2769251"/>
              <a:gd name="connsiteX8" fmla="*/ 1966074 w 5230142"/>
              <a:gd name="connsiteY8" fmla="*/ 7086 h 2769251"/>
              <a:gd name="connsiteX0" fmla="*/ 1966074 w 5145451"/>
              <a:gd name="connsiteY0" fmla="*/ 11126 h 2773291"/>
              <a:gd name="connsiteX1" fmla="*/ 487794 w 5145451"/>
              <a:gd name="connsiteY1" fmla="*/ 378762 h 2773291"/>
              <a:gd name="connsiteX2" fmla="*/ 114 w 5145451"/>
              <a:gd name="connsiteY2" fmla="*/ 1729032 h 2773291"/>
              <a:gd name="connsiteX3" fmla="*/ 518275 w 5145451"/>
              <a:gd name="connsiteY3" fmla="*/ 2728877 h 2773291"/>
              <a:gd name="connsiteX4" fmla="*/ 1975355 w 5145451"/>
              <a:gd name="connsiteY4" fmla="*/ 2609815 h 2773291"/>
              <a:gd name="connsiteX5" fmla="*/ 3755106 w 5145451"/>
              <a:gd name="connsiteY5" fmla="*/ 2717445 h 2773291"/>
              <a:gd name="connsiteX6" fmla="*/ 4983142 w 5145451"/>
              <a:gd name="connsiteY6" fmla="*/ 2106494 h 2773291"/>
              <a:gd name="connsiteX7" fmla="*/ 4480674 w 5145451"/>
              <a:gd name="connsiteY7" fmla="*/ 294225 h 2773291"/>
              <a:gd name="connsiteX8" fmla="*/ 1966074 w 5145451"/>
              <a:gd name="connsiteY8" fmla="*/ 11126 h 2773291"/>
              <a:gd name="connsiteX0" fmla="*/ 1966074 w 5160921"/>
              <a:gd name="connsiteY0" fmla="*/ 11126 h 2773291"/>
              <a:gd name="connsiteX1" fmla="*/ 487794 w 5160921"/>
              <a:gd name="connsiteY1" fmla="*/ 378762 h 2773291"/>
              <a:gd name="connsiteX2" fmla="*/ 114 w 5160921"/>
              <a:gd name="connsiteY2" fmla="*/ 1729032 h 2773291"/>
              <a:gd name="connsiteX3" fmla="*/ 518275 w 5160921"/>
              <a:gd name="connsiteY3" fmla="*/ 2728877 h 2773291"/>
              <a:gd name="connsiteX4" fmla="*/ 1975355 w 5160921"/>
              <a:gd name="connsiteY4" fmla="*/ 2609815 h 2773291"/>
              <a:gd name="connsiteX5" fmla="*/ 3755106 w 5160921"/>
              <a:gd name="connsiteY5" fmla="*/ 2717445 h 2773291"/>
              <a:gd name="connsiteX6" fmla="*/ 4983142 w 5160921"/>
              <a:gd name="connsiteY6" fmla="*/ 2106494 h 2773291"/>
              <a:gd name="connsiteX7" fmla="*/ 4480674 w 5160921"/>
              <a:gd name="connsiteY7" fmla="*/ 294225 h 2773291"/>
              <a:gd name="connsiteX8" fmla="*/ 1966074 w 5160921"/>
              <a:gd name="connsiteY8" fmla="*/ 11126 h 2773291"/>
              <a:gd name="connsiteX0" fmla="*/ 1966074 w 5094518"/>
              <a:gd name="connsiteY0" fmla="*/ 11126 h 2773291"/>
              <a:gd name="connsiteX1" fmla="*/ 487794 w 5094518"/>
              <a:gd name="connsiteY1" fmla="*/ 378762 h 2773291"/>
              <a:gd name="connsiteX2" fmla="*/ 114 w 5094518"/>
              <a:gd name="connsiteY2" fmla="*/ 1729032 h 2773291"/>
              <a:gd name="connsiteX3" fmla="*/ 518275 w 5094518"/>
              <a:gd name="connsiteY3" fmla="*/ 2728877 h 2773291"/>
              <a:gd name="connsiteX4" fmla="*/ 1975355 w 5094518"/>
              <a:gd name="connsiteY4" fmla="*/ 2609815 h 2773291"/>
              <a:gd name="connsiteX5" fmla="*/ 3755106 w 5094518"/>
              <a:gd name="connsiteY5" fmla="*/ 2717445 h 2773291"/>
              <a:gd name="connsiteX6" fmla="*/ 4983142 w 5094518"/>
              <a:gd name="connsiteY6" fmla="*/ 2106494 h 2773291"/>
              <a:gd name="connsiteX7" fmla="*/ 4980396 w 5094518"/>
              <a:gd name="connsiteY7" fmla="*/ 927046 h 2773291"/>
              <a:gd name="connsiteX8" fmla="*/ 4480674 w 5094518"/>
              <a:gd name="connsiteY8" fmla="*/ 294225 h 2773291"/>
              <a:gd name="connsiteX9" fmla="*/ 1966074 w 5094518"/>
              <a:gd name="connsiteY9" fmla="*/ 11126 h 2773291"/>
              <a:gd name="connsiteX0" fmla="*/ 1966074 w 5094518"/>
              <a:gd name="connsiteY0" fmla="*/ 11126 h 2773291"/>
              <a:gd name="connsiteX1" fmla="*/ 487794 w 5094518"/>
              <a:gd name="connsiteY1" fmla="*/ 378762 h 2773291"/>
              <a:gd name="connsiteX2" fmla="*/ 114 w 5094518"/>
              <a:gd name="connsiteY2" fmla="*/ 1729032 h 2773291"/>
              <a:gd name="connsiteX3" fmla="*/ 518275 w 5094518"/>
              <a:gd name="connsiteY3" fmla="*/ 2728877 h 2773291"/>
              <a:gd name="connsiteX4" fmla="*/ 1975355 w 5094518"/>
              <a:gd name="connsiteY4" fmla="*/ 2609815 h 2773291"/>
              <a:gd name="connsiteX5" fmla="*/ 3755106 w 5094518"/>
              <a:gd name="connsiteY5" fmla="*/ 2717445 h 2773291"/>
              <a:gd name="connsiteX6" fmla="*/ 4983142 w 5094518"/>
              <a:gd name="connsiteY6" fmla="*/ 2106494 h 2773291"/>
              <a:gd name="connsiteX7" fmla="*/ 4980396 w 5094518"/>
              <a:gd name="connsiteY7" fmla="*/ 927046 h 2773291"/>
              <a:gd name="connsiteX8" fmla="*/ 4480674 w 5094518"/>
              <a:gd name="connsiteY8" fmla="*/ 294225 h 2773291"/>
              <a:gd name="connsiteX9" fmla="*/ 1966074 w 5094518"/>
              <a:gd name="connsiteY9" fmla="*/ 11126 h 2773291"/>
              <a:gd name="connsiteX0" fmla="*/ 1966074 w 5162535"/>
              <a:gd name="connsiteY0" fmla="*/ 969 h 2763134"/>
              <a:gd name="connsiteX1" fmla="*/ 487794 w 5162535"/>
              <a:gd name="connsiteY1" fmla="*/ 368605 h 2763134"/>
              <a:gd name="connsiteX2" fmla="*/ 114 w 5162535"/>
              <a:gd name="connsiteY2" fmla="*/ 1718875 h 2763134"/>
              <a:gd name="connsiteX3" fmla="*/ 518275 w 5162535"/>
              <a:gd name="connsiteY3" fmla="*/ 2718720 h 2763134"/>
              <a:gd name="connsiteX4" fmla="*/ 1975355 w 5162535"/>
              <a:gd name="connsiteY4" fmla="*/ 2599658 h 2763134"/>
              <a:gd name="connsiteX5" fmla="*/ 3755106 w 5162535"/>
              <a:gd name="connsiteY5" fmla="*/ 2707288 h 2763134"/>
              <a:gd name="connsiteX6" fmla="*/ 4983142 w 5162535"/>
              <a:gd name="connsiteY6" fmla="*/ 2096337 h 2763134"/>
              <a:gd name="connsiteX7" fmla="*/ 5104104 w 5162535"/>
              <a:gd name="connsiteY7" fmla="*/ 933165 h 2763134"/>
              <a:gd name="connsiteX8" fmla="*/ 4480674 w 5162535"/>
              <a:gd name="connsiteY8" fmla="*/ 284068 h 2763134"/>
              <a:gd name="connsiteX9" fmla="*/ 1966074 w 5162535"/>
              <a:gd name="connsiteY9" fmla="*/ 969 h 2763134"/>
              <a:gd name="connsiteX0" fmla="*/ 1966074 w 5181976"/>
              <a:gd name="connsiteY0" fmla="*/ 6586 h 2768751"/>
              <a:gd name="connsiteX1" fmla="*/ 487794 w 5181976"/>
              <a:gd name="connsiteY1" fmla="*/ 374222 h 2768751"/>
              <a:gd name="connsiteX2" fmla="*/ 114 w 5181976"/>
              <a:gd name="connsiteY2" fmla="*/ 1724492 h 2768751"/>
              <a:gd name="connsiteX3" fmla="*/ 518275 w 5181976"/>
              <a:gd name="connsiteY3" fmla="*/ 2724337 h 2768751"/>
              <a:gd name="connsiteX4" fmla="*/ 1975355 w 5181976"/>
              <a:gd name="connsiteY4" fmla="*/ 2605275 h 2768751"/>
              <a:gd name="connsiteX5" fmla="*/ 3755106 w 5181976"/>
              <a:gd name="connsiteY5" fmla="*/ 2712905 h 2768751"/>
              <a:gd name="connsiteX6" fmla="*/ 4983142 w 5181976"/>
              <a:gd name="connsiteY6" fmla="*/ 2101954 h 2768751"/>
              <a:gd name="connsiteX7" fmla="*/ 5104104 w 5181976"/>
              <a:gd name="connsiteY7" fmla="*/ 938782 h 2768751"/>
              <a:gd name="connsiteX8" fmla="*/ 4209697 w 5181976"/>
              <a:gd name="connsiteY8" fmla="*/ 200164 h 2768751"/>
              <a:gd name="connsiteX9" fmla="*/ 1966074 w 5181976"/>
              <a:gd name="connsiteY9" fmla="*/ 6586 h 2768751"/>
              <a:gd name="connsiteX0" fmla="*/ 1966074 w 5187125"/>
              <a:gd name="connsiteY0" fmla="*/ 6586 h 2768751"/>
              <a:gd name="connsiteX1" fmla="*/ 487794 w 5187125"/>
              <a:gd name="connsiteY1" fmla="*/ 374222 h 2768751"/>
              <a:gd name="connsiteX2" fmla="*/ 114 w 5187125"/>
              <a:gd name="connsiteY2" fmla="*/ 1724492 h 2768751"/>
              <a:gd name="connsiteX3" fmla="*/ 518275 w 5187125"/>
              <a:gd name="connsiteY3" fmla="*/ 2724337 h 2768751"/>
              <a:gd name="connsiteX4" fmla="*/ 1975355 w 5187125"/>
              <a:gd name="connsiteY4" fmla="*/ 2605275 h 2768751"/>
              <a:gd name="connsiteX5" fmla="*/ 3755106 w 5187125"/>
              <a:gd name="connsiteY5" fmla="*/ 2712905 h 2768751"/>
              <a:gd name="connsiteX6" fmla="*/ 4983142 w 5187125"/>
              <a:gd name="connsiteY6" fmla="*/ 2101954 h 2768751"/>
              <a:gd name="connsiteX7" fmla="*/ 5104104 w 5187125"/>
              <a:gd name="connsiteY7" fmla="*/ 938782 h 2768751"/>
              <a:gd name="connsiteX8" fmla="*/ 4209697 w 5187125"/>
              <a:gd name="connsiteY8" fmla="*/ 200164 h 2768751"/>
              <a:gd name="connsiteX9" fmla="*/ 1966074 w 5187125"/>
              <a:gd name="connsiteY9" fmla="*/ 6586 h 2768751"/>
              <a:gd name="connsiteX0" fmla="*/ 1966074 w 5162970"/>
              <a:gd name="connsiteY0" fmla="*/ 6586 h 2768751"/>
              <a:gd name="connsiteX1" fmla="*/ 487794 w 5162970"/>
              <a:gd name="connsiteY1" fmla="*/ 374222 h 2768751"/>
              <a:gd name="connsiteX2" fmla="*/ 114 w 5162970"/>
              <a:gd name="connsiteY2" fmla="*/ 1724492 h 2768751"/>
              <a:gd name="connsiteX3" fmla="*/ 518275 w 5162970"/>
              <a:gd name="connsiteY3" fmla="*/ 2724337 h 2768751"/>
              <a:gd name="connsiteX4" fmla="*/ 1975355 w 5162970"/>
              <a:gd name="connsiteY4" fmla="*/ 2605275 h 2768751"/>
              <a:gd name="connsiteX5" fmla="*/ 3755106 w 5162970"/>
              <a:gd name="connsiteY5" fmla="*/ 2712905 h 2768751"/>
              <a:gd name="connsiteX6" fmla="*/ 4901010 w 5162970"/>
              <a:gd name="connsiteY6" fmla="*/ 2035208 h 2768751"/>
              <a:gd name="connsiteX7" fmla="*/ 5104104 w 5162970"/>
              <a:gd name="connsiteY7" fmla="*/ 938782 h 2768751"/>
              <a:gd name="connsiteX8" fmla="*/ 4209697 w 5162970"/>
              <a:gd name="connsiteY8" fmla="*/ 200164 h 2768751"/>
              <a:gd name="connsiteX9" fmla="*/ 1966074 w 5162970"/>
              <a:gd name="connsiteY9" fmla="*/ 6586 h 2768751"/>
              <a:gd name="connsiteX0" fmla="*/ 1966074 w 5060222"/>
              <a:gd name="connsiteY0" fmla="*/ 6459 h 2768624"/>
              <a:gd name="connsiteX1" fmla="*/ 487794 w 5060222"/>
              <a:gd name="connsiteY1" fmla="*/ 374095 h 2768624"/>
              <a:gd name="connsiteX2" fmla="*/ 114 w 5060222"/>
              <a:gd name="connsiteY2" fmla="*/ 1724365 h 2768624"/>
              <a:gd name="connsiteX3" fmla="*/ 518275 w 5060222"/>
              <a:gd name="connsiteY3" fmla="*/ 2724210 h 2768624"/>
              <a:gd name="connsiteX4" fmla="*/ 1975355 w 5060222"/>
              <a:gd name="connsiteY4" fmla="*/ 2605148 h 2768624"/>
              <a:gd name="connsiteX5" fmla="*/ 3755106 w 5060222"/>
              <a:gd name="connsiteY5" fmla="*/ 2712778 h 2768624"/>
              <a:gd name="connsiteX6" fmla="*/ 4901010 w 5060222"/>
              <a:gd name="connsiteY6" fmla="*/ 2035081 h 2768624"/>
              <a:gd name="connsiteX7" fmla="*/ 4968827 w 5060222"/>
              <a:gd name="connsiteY7" fmla="*/ 925306 h 2768624"/>
              <a:gd name="connsiteX8" fmla="*/ 4209697 w 5060222"/>
              <a:gd name="connsiteY8" fmla="*/ 200037 h 2768624"/>
              <a:gd name="connsiteX9" fmla="*/ 1966074 w 5060222"/>
              <a:gd name="connsiteY9" fmla="*/ 6459 h 2768624"/>
              <a:gd name="connsiteX0" fmla="*/ 1966074 w 5015154"/>
              <a:gd name="connsiteY0" fmla="*/ 6459 h 2768624"/>
              <a:gd name="connsiteX1" fmla="*/ 487794 w 5015154"/>
              <a:gd name="connsiteY1" fmla="*/ 374095 h 2768624"/>
              <a:gd name="connsiteX2" fmla="*/ 114 w 5015154"/>
              <a:gd name="connsiteY2" fmla="*/ 1724365 h 2768624"/>
              <a:gd name="connsiteX3" fmla="*/ 518275 w 5015154"/>
              <a:gd name="connsiteY3" fmla="*/ 2724210 h 2768624"/>
              <a:gd name="connsiteX4" fmla="*/ 1975355 w 5015154"/>
              <a:gd name="connsiteY4" fmla="*/ 2605148 h 2768624"/>
              <a:gd name="connsiteX5" fmla="*/ 3755106 w 5015154"/>
              <a:gd name="connsiteY5" fmla="*/ 2712778 h 2768624"/>
              <a:gd name="connsiteX6" fmla="*/ 4901010 w 5015154"/>
              <a:gd name="connsiteY6" fmla="*/ 2035081 h 2768624"/>
              <a:gd name="connsiteX7" fmla="*/ 4886695 w 5015154"/>
              <a:gd name="connsiteY7" fmla="*/ 925306 h 2768624"/>
              <a:gd name="connsiteX8" fmla="*/ 4209697 w 5015154"/>
              <a:gd name="connsiteY8" fmla="*/ 200037 h 2768624"/>
              <a:gd name="connsiteX9" fmla="*/ 1966074 w 5015154"/>
              <a:gd name="connsiteY9" fmla="*/ 6459 h 2768624"/>
              <a:gd name="connsiteX0" fmla="*/ 1966074 w 5015154"/>
              <a:gd name="connsiteY0" fmla="*/ 19246 h 2781411"/>
              <a:gd name="connsiteX1" fmla="*/ 487794 w 5015154"/>
              <a:gd name="connsiteY1" fmla="*/ 386882 h 2781411"/>
              <a:gd name="connsiteX2" fmla="*/ 114 w 5015154"/>
              <a:gd name="connsiteY2" fmla="*/ 1737152 h 2781411"/>
              <a:gd name="connsiteX3" fmla="*/ 518275 w 5015154"/>
              <a:gd name="connsiteY3" fmla="*/ 2736997 h 2781411"/>
              <a:gd name="connsiteX4" fmla="*/ 1975355 w 5015154"/>
              <a:gd name="connsiteY4" fmla="*/ 2617935 h 2781411"/>
              <a:gd name="connsiteX5" fmla="*/ 3755106 w 5015154"/>
              <a:gd name="connsiteY5" fmla="*/ 2725565 h 2781411"/>
              <a:gd name="connsiteX6" fmla="*/ 4901010 w 5015154"/>
              <a:gd name="connsiteY6" fmla="*/ 2047868 h 2781411"/>
              <a:gd name="connsiteX7" fmla="*/ 4886695 w 5015154"/>
              <a:gd name="connsiteY7" fmla="*/ 938093 h 2781411"/>
              <a:gd name="connsiteX8" fmla="*/ 4098576 w 5015154"/>
              <a:gd name="connsiteY8" fmla="*/ 146079 h 2781411"/>
              <a:gd name="connsiteX9" fmla="*/ 1966074 w 5015154"/>
              <a:gd name="connsiteY9" fmla="*/ 19246 h 2781411"/>
              <a:gd name="connsiteX0" fmla="*/ 1966074 w 4998693"/>
              <a:gd name="connsiteY0" fmla="*/ 19246 h 2781411"/>
              <a:gd name="connsiteX1" fmla="*/ 487794 w 4998693"/>
              <a:gd name="connsiteY1" fmla="*/ 386882 h 2781411"/>
              <a:gd name="connsiteX2" fmla="*/ 114 w 4998693"/>
              <a:gd name="connsiteY2" fmla="*/ 1737152 h 2781411"/>
              <a:gd name="connsiteX3" fmla="*/ 518275 w 4998693"/>
              <a:gd name="connsiteY3" fmla="*/ 2736997 h 2781411"/>
              <a:gd name="connsiteX4" fmla="*/ 1975355 w 4998693"/>
              <a:gd name="connsiteY4" fmla="*/ 2617935 h 2781411"/>
              <a:gd name="connsiteX5" fmla="*/ 3755106 w 4998693"/>
              <a:gd name="connsiteY5" fmla="*/ 2725565 h 2781411"/>
              <a:gd name="connsiteX6" fmla="*/ 4872023 w 4998693"/>
              <a:gd name="connsiteY6" fmla="*/ 2054543 h 2781411"/>
              <a:gd name="connsiteX7" fmla="*/ 4886695 w 4998693"/>
              <a:gd name="connsiteY7" fmla="*/ 938093 h 2781411"/>
              <a:gd name="connsiteX8" fmla="*/ 4098576 w 4998693"/>
              <a:gd name="connsiteY8" fmla="*/ 146079 h 2781411"/>
              <a:gd name="connsiteX9" fmla="*/ 1966074 w 4998693"/>
              <a:gd name="connsiteY9" fmla="*/ 19246 h 2781411"/>
              <a:gd name="connsiteX0" fmla="*/ 1966074 w 4989377"/>
              <a:gd name="connsiteY0" fmla="*/ 19246 h 2781411"/>
              <a:gd name="connsiteX1" fmla="*/ 487794 w 4989377"/>
              <a:gd name="connsiteY1" fmla="*/ 386882 h 2781411"/>
              <a:gd name="connsiteX2" fmla="*/ 114 w 4989377"/>
              <a:gd name="connsiteY2" fmla="*/ 1737152 h 2781411"/>
              <a:gd name="connsiteX3" fmla="*/ 518275 w 4989377"/>
              <a:gd name="connsiteY3" fmla="*/ 2736997 h 2781411"/>
              <a:gd name="connsiteX4" fmla="*/ 1975355 w 4989377"/>
              <a:gd name="connsiteY4" fmla="*/ 2617935 h 2781411"/>
              <a:gd name="connsiteX5" fmla="*/ 3755106 w 4989377"/>
              <a:gd name="connsiteY5" fmla="*/ 2725565 h 2781411"/>
              <a:gd name="connsiteX6" fmla="*/ 4872023 w 4989377"/>
              <a:gd name="connsiteY6" fmla="*/ 2054543 h 2781411"/>
              <a:gd name="connsiteX7" fmla="*/ 4886695 w 4989377"/>
              <a:gd name="connsiteY7" fmla="*/ 938093 h 2781411"/>
              <a:gd name="connsiteX8" fmla="*/ 4098576 w 4989377"/>
              <a:gd name="connsiteY8" fmla="*/ 146079 h 2781411"/>
              <a:gd name="connsiteX9" fmla="*/ 1966074 w 4989377"/>
              <a:gd name="connsiteY9" fmla="*/ 19246 h 2781411"/>
              <a:gd name="connsiteX0" fmla="*/ 1966074 w 4989377"/>
              <a:gd name="connsiteY0" fmla="*/ 17388 h 2779553"/>
              <a:gd name="connsiteX1" fmla="*/ 487794 w 4989377"/>
              <a:gd name="connsiteY1" fmla="*/ 385024 h 2779553"/>
              <a:gd name="connsiteX2" fmla="*/ 114 w 4989377"/>
              <a:gd name="connsiteY2" fmla="*/ 1735294 h 2779553"/>
              <a:gd name="connsiteX3" fmla="*/ 518275 w 4989377"/>
              <a:gd name="connsiteY3" fmla="*/ 2735139 h 2779553"/>
              <a:gd name="connsiteX4" fmla="*/ 1975355 w 4989377"/>
              <a:gd name="connsiteY4" fmla="*/ 2616077 h 2779553"/>
              <a:gd name="connsiteX5" fmla="*/ 3755106 w 4989377"/>
              <a:gd name="connsiteY5" fmla="*/ 2723707 h 2779553"/>
              <a:gd name="connsiteX6" fmla="*/ 4872023 w 4989377"/>
              <a:gd name="connsiteY6" fmla="*/ 2052685 h 2779553"/>
              <a:gd name="connsiteX7" fmla="*/ 4886695 w 4989377"/>
              <a:gd name="connsiteY7" fmla="*/ 936235 h 2779553"/>
              <a:gd name="connsiteX8" fmla="*/ 4064757 w 4989377"/>
              <a:gd name="connsiteY8" fmla="*/ 150896 h 2779553"/>
              <a:gd name="connsiteX9" fmla="*/ 1966074 w 4989377"/>
              <a:gd name="connsiteY9" fmla="*/ 17388 h 2779553"/>
              <a:gd name="connsiteX0" fmla="*/ 1966074 w 4989377"/>
              <a:gd name="connsiteY0" fmla="*/ 11974 h 2774139"/>
              <a:gd name="connsiteX1" fmla="*/ 487794 w 4989377"/>
              <a:gd name="connsiteY1" fmla="*/ 379610 h 2774139"/>
              <a:gd name="connsiteX2" fmla="*/ 114 w 4989377"/>
              <a:gd name="connsiteY2" fmla="*/ 1729880 h 2774139"/>
              <a:gd name="connsiteX3" fmla="*/ 518275 w 4989377"/>
              <a:gd name="connsiteY3" fmla="*/ 2729725 h 2774139"/>
              <a:gd name="connsiteX4" fmla="*/ 1975355 w 4989377"/>
              <a:gd name="connsiteY4" fmla="*/ 2610663 h 2774139"/>
              <a:gd name="connsiteX5" fmla="*/ 3755106 w 4989377"/>
              <a:gd name="connsiteY5" fmla="*/ 2718293 h 2774139"/>
              <a:gd name="connsiteX6" fmla="*/ 4872023 w 4989377"/>
              <a:gd name="connsiteY6" fmla="*/ 2047271 h 2774139"/>
              <a:gd name="connsiteX7" fmla="*/ 4886695 w 4989377"/>
              <a:gd name="connsiteY7" fmla="*/ 930821 h 2774139"/>
              <a:gd name="connsiteX8" fmla="*/ 4064757 w 4989377"/>
              <a:gd name="connsiteY8" fmla="*/ 145482 h 2774139"/>
              <a:gd name="connsiteX9" fmla="*/ 1966074 w 4989377"/>
              <a:gd name="connsiteY9" fmla="*/ 11974 h 2774139"/>
              <a:gd name="connsiteX0" fmla="*/ 1966074 w 4989377"/>
              <a:gd name="connsiteY0" fmla="*/ 10717 h 2772882"/>
              <a:gd name="connsiteX1" fmla="*/ 487794 w 4989377"/>
              <a:gd name="connsiteY1" fmla="*/ 378353 h 2772882"/>
              <a:gd name="connsiteX2" fmla="*/ 114 w 4989377"/>
              <a:gd name="connsiteY2" fmla="*/ 1728623 h 2772882"/>
              <a:gd name="connsiteX3" fmla="*/ 518275 w 4989377"/>
              <a:gd name="connsiteY3" fmla="*/ 2728468 h 2772882"/>
              <a:gd name="connsiteX4" fmla="*/ 1975355 w 4989377"/>
              <a:gd name="connsiteY4" fmla="*/ 2609406 h 2772882"/>
              <a:gd name="connsiteX5" fmla="*/ 3755106 w 4989377"/>
              <a:gd name="connsiteY5" fmla="*/ 2717036 h 2772882"/>
              <a:gd name="connsiteX6" fmla="*/ 4872023 w 4989377"/>
              <a:gd name="connsiteY6" fmla="*/ 2046014 h 2772882"/>
              <a:gd name="connsiteX7" fmla="*/ 4886695 w 4989377"/>
              <a:gd name="connsiteY7" fmla="*/ 929564 h 2772882"/>
              <a:gd name="connsiteX8" fmla="*/ 4064757 w 4989377"/>
              <a:gd name="connsiteY8" fmla="*/ 144225 h 2772882"/>
              <a:gd name="connsiteX9" fmla="*/ 1966074 w 4989377"/>
              <a:gd name="connsiteY9" fmla="*/ 10717 h 2772882"/>
              <a:gd name="connsiteX0" fmla="*/ 1966074 w 4989377"/>
              <a:gd name="connsiteY0" fmla="*/ 3832 h 2765997"/>
              <a:gd name="connsiteX1" fmla="*/ 487794 w 4989377"/>
              <a:gd name="connsiteY1" fmla="*/ 371468 h 2765997"/>
              <a:gd name="connsiteX2" fmla="*/ 114 w 4989377"/>
              <a:gd name="connsiteY2" fmla="*/ 1721738 h 2765997"/>
              <a:gd name="connsiteX3" fmla="*/ 518275 w 4989377"/>
              <a:gd name="connsiteY3" fmla="*/ 2721583 h 2765997"/>
              <a:gd name="connsiteX4" fmla="*/ 1975355 w 4989377"/>
              <a:gd name="connsiteY4" fmla="*/ 2602521 h 2765997"/>
              <a:gd name="connsiteX5" fmla="*/ 3755106 w 4989377"/>
              <a:gd name="connsiteY5" fmla="*/ 2710151 h 2765997"/>
              <a:gd name="connsiteX6" fmla="*/ 4872023 w 4989377"/>
              <a:gd name="connsiteY6" fmla="*/ 2039129 h 2765997"/>
              <a:gd name="connsiteX7" fmla="*/ 4886695 w 4989377"/>
              <a:gd name="connsiteY7" fmla="*/ 922679 h 2765997"/>
              <a:gd name="connsiteX8" fmla="*/ 4064757 w 4989377"/>
              <a:gd name="connsiteY8" fmla="*/ 137340 h 2765997"/>
              <a:gd name="connsiteX9" fmla="*/ 1966074 w 4989377"/>
              <a:gd name="connsiteY9" fmla="*/ 3832 h 2765997"/>
              <a:gd name="connsiteX0" fmla="*/ 1966074 w 4989377"/>
              <a:gd name="connsiteY0" fmla="*/ 21900 h 2730668"/>
              <a:gd name="connsiteX1" fmla="*/ 487794 w 4989377"/>
              <a:gd name="connsiteY1" fmla="*/ 336139 h 2730668"/>
              <a:gd name="connsiteX2" fmla="*/ 114 w 4989377"/>
              <a:gd name="connsiteY2" fmla="*/ 1686409 h 2730668"/>
              <a:gd name="connsiteX3" fmla="*/ 518275 w 4989377"/>
              <a:gd name="connsiteY3" fmla="*/ 2686254 h 2730668"/>
              <a:gd name="connsiteX4" fmla="*/ 1975355 w 4989377"/>
              <a:gd name="connsiteY4" fmla="*/ 2567192 h 2730668"/>
              <a:gd name="connsiteX5" fmla="*/ 3755106 w 4989377"/>
              <a:gd name="connsiteY5" fmla="*/ 2674822 h 2730668"/>
              <a:gd name="connsiteX6" fmla="*/ 4872023 w 4989377"/>
              <a:gd name="connsiteY6" fmla="*/ 2003800 h 2730668"/>
              <a:gd name="connsiteX7" fmla="*/ 4886695 w 4989377"/>
              <a:gd name="connsiteY7" fmla="*/ 887350 h 2730668"/>
              <a:gd name="connsiteX8" fmla="*/ 4064757 w 4989377"/>
              <a:gd name="connsiteY8" fmla="*/ 102011 h 2730668"/>
              <a:gd name="connsiteX9" fmla="*/ 1966074 w 4989377"/>
              <a:gd name="connsiteY9" fmla="*/ 21900 h 273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89377" h="2730668">
                <a:moveTo>
                  <a:pt x="1966074" y="21900"/>
                </a:moveTo>
                <a:cubicBezTo>
                  <a:pt x="1369913" y="40898"/>
                  <a:pt x="815454" y="58721"/>
                  <a:pt x="487794" y="336139"/>
                </a:cubicBezTo>
                <a:cubicBezTo>
                  <a:pt x="160134" y="613557"/>
                  <a:pt x="-4966" y="1294723"/>
                  <a:pt x="114" y="1686409"/>
                </a:cubicBezTo>
                <a:cubicBezTo>
                  <a:pt x="5194" y="2078095"/>
                  <a:pt x="189068" y="2539457"/>
                  <a:pt x="518275" y="2686254"/>
                </a:cubicBezTo>
                <a:cubicBezTo>
                  <a:pt x="847482" y="2833051"/>
                  <a:pt x="1435883" y="2569097"/>
                  <a:pt x="1975355" y="2567192"/>
                </a:cubicBezTo>
                <a:cubicBezTo>
                  <a:pt x="2514827" y="2565287"/>
                  <a:pt x="3272328" y="2768721"/>
                  <a:pt x="3755106" y="2674822"/>
                </a:cubicBezTo>
                <a:cubicBezTo>
                  <a:pt x="4237884" y="2580923"/>
                  <a:pt x="4707581" y="2341759"/>
                  <a:pt x="4872023" y="2003800"/>
                </a:cubicBezTo>
                <a:cubicBezTo>
                  <a:pt x="5036465" y="1665841"/>
                  <a:pt x="5015602" y="1204315"/>
                  <a:pt x="4886695" y="887350"/>
                </a:cubicBezTo>
                <a:cubicBezTo>
                  <a:pt x="4757788" y="570385"/>
                  <a:pt x="4551527" y="246253"/>
                  <a:pt x="4064757" y="102011"/>
                </a:cubicBezTo>
                <a:cubicBezTo>
                  <a:pt x="3577987" y="-42231"/>
                  <a:pt x="2562235" y="2902"/>
                  <a:pt x="1966074" y="219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0" rIns="79200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400" b="1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C9BC184E-15B8-A086-1264-B8F472B4F8AD}"/>
              </a:ext>
            </a:extLst>
          </p:cNvPr>
          <p:cNvSpPr/>
          <p:nvPr/>
        </p:nvSpPr>
        <p:spPr>
          <a:xfrm>
            <a:off x="6581776" y="2721971"/>
            <a:ext cx="5168664" cy="2634135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915376"/>
              <a:gd name="connsiteX1" fmla="*/ 487794 w 4796883"/>
              <a:gd name="connsiteY1" fmla="*/ 254507 h 2915376"/>
              <a:gd name="connsiteX2" fmla="*/ 114 w 4796883"/>
              <a:gd name="connsiteY2" fmla="*/ 1604777 h 2915376"/>
              <a:gd name="connsiteX3" fmla="*/ 518274 w 4796883"/>
              <a:gd name="connsiteY3" fmla="*/ 2507128 h 2915376"/>
              <a:gd name="connsiteX4" fmla="*/ 2379594 w 4796883"/>
              <a:gd name="connsiteY4" fmla="*/ 2913314 h 2915376"/>
              <a:gd name="connsiteX5" fmla="*/ 4419714 w 4796883"/>
              <a:gd name="connsiteY5" fmla="*/ 2612804 h 2915376"/>
              <a:gd name="connsiteX6" fmla="*/ 4732134 w 4796883"/>
              <a:gd name="connsiteY6" fmla="*/ 1573383 h 2915376"/>
              <a:gd name="connsiteX7" fmla="*/ 4480674 w 4796883"/>
              <a:gd name="connsiteY7" fmla="*/ 169970 h 2915376"/>
              <a:gd name="connsiteX8" fmla="*/ 1966074 w 4796883"/>
              <a:gd name="connsiteY8" fmla="*/ 33702 h 2915376"/>
              <a:gd name="connsiteX0" fmla="*/ 1966074 w 4796883"/>
              <a:gd name="connsiteY0" fmla="*/ 33702 h 2913537"/>
              <a:gd name="connsiteX1" fmla="*/ 487794 w 4796883"/>
              <a:gd name="connsiteY1" fmla="*/ 254507 h 2913537"/>
              <a:gd name="connsiteX2" fmla="*/ 114 w 4796883"/>
              <a:gd name="connsiteY2" fmla="*/ 1604777 h 2913537"/>
              <a:gd name="connsiteX3" fmla="*/ 518274 w 4796883"/>
              <a:gd name="connsiteY3" fmla="*/ 2507128 h 2913537"/>
              <a:gd name="connsiteX4" fmla="*/ 2379594 w 4796883"/>
              <a:gd name="connsiteY4" fmla="*/ 2913314 h 2913537"/>
              <a:gd name="connsiteX5" fmla="*/ 4054890 w 4796883"/>
              <a:gd name="connsiteY5" fmla="*/ 2460547 h 2913537"/>
              <a:gd name="connsiteX6" fmla="*/ 4732134 w 4796883"/>
              <a:gd name="connsiteY6" fmla="*/ 1573383 h 2913537"/>
              <a:gd name="connsiteX7" fmla="*/ 4480674 w 4796883"/>
              <a:gd name="connsiteY7" fmla="*/ 169970 h 2913537"/>
              <a:gd name="connsiteX8" fmla="*/ 1966074 w 4796883"/>
              <a:gd name="connsiteY8" fmla="*/ 33702 h 2913537"/>
              <a:gd name="connsiteX0" fmla="*/ 1966074 w 4796883"/>
              <a:gd name="connsiteY0" fmla="*/ 33702 h 2913537"/>
              <a:gd name="connsiteX1" fmla="*/ 487794 w 4796883"/>
              <a:gd name="connsiteY1" fmla="*/ 254507 h 2913537"/>
              <a:gd name="connsiteX2" fmla="*/ 114 w 4796883"/>
              <a:gd name="connsiteY2" fmla="*/ 1604777 h 2913537"/>
              <a:gd name="connsiteX3" fmla="*/ 518274 w 4796883"/>
              <a:gd name="connsiteY3" fmla="*/ 2507128 h 2913537"/>
              <a:gd name="connsiteX4" fmla="*/ 2379594 w 4796883"/>
              <a:gd name="connsiteY4" fmla="*/ 2913314 h 2913537"/>
              <a:gd name="connsiteX5" fmla="*/ 4054890 w 4796883"/>
              <a:gd name="connsiteY5" fmla="*/ 2460547 h 2913537"/>
              <a:gd name="connsiteX6" fmla="*/ 4732134 w 4796883"/>
              <a:gd name="connsiteY6" fmla="*/ 1573383 h 2913537"/>
              <a:gd name="connsiteX7" fmla="*/ 4480674 w 4796883"/>
              <a:gd name="connsiteY7" fmla="*/ 169970 h 2913537"/>
              <a:gd name="connsiteX8" fmla="*/ 1966074 w 4796883"/>
              <a:gd name="connsiteY8" fmla="*/ 33702 h 2913537"/>
              <a:gd name="connsiteX0" fmla="*/ 1966074 w 4796883"/>
              <a:gd name="connsiteY0" fmla="*/ 33702 h 2921026"/>
              <a:gd name="connsiteX1" fmla="*/ 487794 w 4796883"/>
              <a:gd name="connsiteY1" fmla="*/ 254507 h 2921026"/>
              <a:gd name="connsiteX2" fmla="*/ 114 w 4796883"/>
              <a:gd name="connsiteY2" fmla="*/ 1604777 h 2921026"/>
              <a:gd name="connsiteX3" fmla="*/ 518274 w 4796883"/>
              <a:gd name="connsiteY3" fmla="*/ 2507128 h 2921026"/>
              <a:gd name="connsiteX4" fmla="*/ 2379594 w 4796883"/>
              <a:gd name="connsiteY4" fmla="*/ 2913314 h 2921026"/>
              <a:gd name="connsiteX5" fmla="*/ 3406755 w 4796883"/>
              <a:gd name="connsiteY5" fmla="*/ 2749969 h 2921026"/>
              <a:gd name="connsiteX6" fmla="*/ 4054890 w 4796883"/>
              <a:gd name="connsiteY6" fmla="*/ 2460547 h 2921026"/>
              <a:gd name="connsiteX7" fmla="*/ 4732134 w 4796883"/>
              <a:gd name="connsiteY7" fmla="*/ 1573383 h 2921026"/>
              <a:gd name="connsiteX8" fmla="*/ 4480674 w 4796883"/>
              <a:gd name="connsiteY8" fmla="*/ 169970 h 2921026"/>
              <a:gd name="connsiteX9" fmla="*/ 1966074 w 4796883"/>
              <a:gd name="connsiteY9" fmla="*/ 33702 h 2921026"/>
              <a:gd name="connsiteX0" fmla="*/ 1966074 w 4796883"/>
              <a:gd name="connsiteY0" fmla="*/ 33702 h 3033316"/>
              <a:gd name="connsiteX1" fmla="*/ 487794 w 4796883"/>
              <a:gd name="connsiteY1" fmla="*/ 254507 h 3033316"/>
              <a:gd name="connsiteX2" fmla="*/ 114 w 4796883"/>
              <a:gd name="connsiteY2" fmla="*/ 1604777 h 3033316"/>
              <a:gd name="connsiteX3" fmla="*/ 518274 w 4796883"/>
              <a:gd name="connsiteY3" fmla="*/ 2507128 h 3033316"/>
              <a:gd name="connsiteX4" fmla="*/ 2379594 w 4796883"/>
              <a:gd name="connsiteY4" fmla="*/ 2913314 h 3033316"/>
              <a:gd name="connsiteX5" fmla="*/ 3798602 w 4796883"/>
              <a:gd name="connsiteY5" fmla="*/ 3003732 h 3033316"/>
              <a:gd name="connsiteX6" fmla="*/ 4054890 w 4796883"/>
              <a:gd name="connsiteY6" fmla="*/ 2460547 h 3033316"/>
              <a:gd name="connsiteX7" fmla="*/ 4732134 w 4796883"/>
              <a:gd name="connsiteY7" fmla="*/ 1573383 h 3033316"/>
              <a:gd name="connsiteX8" fmla="*/ 4480674 w 4796883"/>
              <a:gd name="connsiteY8" fmla="*/ 169970 h 3033316"/>
              <a:gd name="connsiteX9" fmla="*/ 1966074 w 4796883"/>
              <a:gd name="connsiteY9" fmla="*/ 33702 h 3033316"/>
              <a:gd name="connsiteX0" fmla="*/ 1966074 w 4796883"/>
              <a:gd name="connsiteY0" fmla="*/ 33702 h 3033316"/>
              <a:gd name="connsiteX1" fmla="*/ 487794 w 4796883"/>
              <a:gd name="connsiteY1" fmla="*/ 254507 h 3033316"/>
              <a:gd name="connsiteX2" fmla="*/ 114 w 4796883"/>
              <a:gd name="connsiteY2" fmla="*/ 1604777 h 3033316"/>
              <a:gd name="connsiteX3" fmla="*/ 518274 w 4796883"/>
              <a:gd name="connsiteY3" fmla="*/ 2507128 h 3033316"/>
              <a:gd name="connsiteX4" fmla="*/ 2379594 w 4796883"/>
              <a:gd name="connsiteY4" fmla="*/ 2913314 h 3033316"/>
              <a:gd name="connsiteX5" fmla="*/ 3798602 w 4796883"/>
              <a:gd name="connsiteY5" fmla="*/ 3003732 h 3033316"/>
              <a:gd name="connsiteX6" fmla="*/ 4271081 w 4796883"/>
              <a:gd name="connsiteY6" fmla="*/ 2342125 h 3033316"/>
              <a:gd name="connsiteX7" fmla="*/ 4732134 w 4796883"/>
              <a:gd name="connsiteY7" fmla="*/ 1573383 h 3033316"/>
              <a:gd name="connsiteX8" fmla="*/ 4480674 w 4796883"/>
              <a:gd name="connsiteY8" fmla="*/ 169970 h 3033316"/>
              <a:gd name="connsiteX9" fmla="*/ 1966074 w 4796883"/>
              <a:gd name="connsiteY9" fmla="*/ 33702 h 3033316"/>
              <a:gd name="connsiteX0" fmla="*/ 1966752 w 4797561"/>
              <a:gd name="connsiteY0" fmla="*/ 33702 h 3025870"/>
              <a:gd name="connsiteX1" fmla="*/ 488472 w 4797561"/>
              <a:gd name="connsiteY1" fmla="*/ 254507 h 3025870"/>
              <a:gd name="connsiteX2" fmla="*/ 792 w 4797561"/>
              <a:gd name="connsiteY2" fmla="*/ 1604777 h 3025870"/>
              <a:gd name="connsiteX3" fmla="*/ 573000 w 4797561"/>
              <a:gd name="connsiteY3" fmla="*/ 2845478 h 3025870"/>
              <a:gd name="connsiteX4" fmla="*/ 2380272 w 4797561"/>
              <a:gd name="connsiteY4" fmla="*/ 2913314 h 3025870"/>
              <a:gd name="connsiteX5" fmla="*/ 3799280 w 4797561"/>
              <a:gd name="connsiteY5" fmla="*/ 3003732 h 3025870"/>
              <a:gd name="connsiteX6" fmla="*/ 4271759 w 4797561"/>
              <a:gd name="connsiteY6" fmla="*/ 2342125 h 3025870"/>
              <a:gd name="connsiteX7" fmla="*/ 4732812 w 4797561"/>
              <a:gd name="connsiteY7" fmla="*/ 1573383 h 3025870"/>
              <a:gd name="connsiteX8" fmla="*/ 4481352 w 4797561"/>
              <a:gd name="connsiteY8" fmla="*/ 169970 h 3025870"/>
              <a:gd name="connsiteX9" fmla="*/ 1966752 w 4797561"/>
              <a:gd name="connsiteY9" fmla="*/ 33702 h 3025870"/>
              <a:gd name="connsiteX0" fmla="*/ 1966752 w 4797561"/>
              <a:gd name="connsiteY0" fmla="*/ 33702 h 3025872"/>
              <a:gd name="connsiteX1" fmla="*/ 488472 w 4797561"/>
              <a:gd name="connsiteY1" fmla="*/ 254507 h 3025872"/>
              <a:gd name="connsiteX2" fmla="*/ 792 w 4797561"/>
              <a:gd name="connsiteY2" fmla="*/ 1604777 h 3025872"/>
              <a:gd name="connsiteX3" fmla="*/ 573000 w 4797561"/>
              <a:gd name="connsiteY3" fmla="*/ 2845478 h 3025872"/>
              <a:gd name="connsiteX4" fmla="*/ 2380272 w 4797561"/>
              <a:gd name="connsiteY4" fmla="*/ 2913314 h 3025872"/>
              <a:gd name="connsiteX5" fmla="*/ 3799280 w 4797561"/>
              <a:gd name="connsiteY5" fmla="*/ 3003732 h 3025872"/>
              <a:gd name="connsiteX6" fmla="*/ 4325807 w 4797561"/>
              <a:gd name="connsiteY6" fmla="*/ 2443630 h 3025872"/>
              <a:gd name="connsiteX7" fmla="*/ 4732812 w 4797561"/>
              <a:gd name="connsiteY7" fmla="*/ 1573383 h 3025872"/>
              <a:gd name="connsiteX8" fmla="*/ 4481352 w 4797561"/>
              <a:gd name="connsiteY8" fmla="*/ 169970 h 3025872"/>
              <a:gd name="connsiteX9" fmla="*/ 1966752 w 4797561"/>
              <a:gd name="connsiteY9" fmla="*/ 33702 h 3025872"/>
              <a:gd name="connsiteX0" fmla="*/ 1966752 w 4739644"/>
              <a:gd name="connsiteY0" fmla="*/ 33702 h 3025870"/>
              <a:gd name="connsiteX1" fmla="*/ 488472 w 4739644"/>
              <a:gd name="connsiteY1" fmla="*/ 254507 h 3025870"/>
              <a:gd name="connsiteX2" fmla="*/ 792 w 4739644"/>
              <a:gd name="connsiteY2" fmla="*/ 1604777 h 3025870"/>
              <a:gd name="connsiteX3" fmla="*/ 573000 w 4739644"/>
              <a:gd name="connsiteY3" fmla="*/ 2845478 h 3025870"/>
              <a:gd name="connsiteX4" fmla="*/ 2380272 w 4739644"/>
              <a:gd name="connsiteY4" fmla="*/ 2913314 h 3025870"/>
              <a:gd name="connsiteX5" fmla="*/ 3799280 w 4739644"/>
              <a:gd name="connsiteY5" fmla="*/ 3003732 h 3025870"/>
              <a:gd name="connsiteX6" fmla="*/ 4325807 w 4739644"/>
              <a:gd name="connsiteY6" fmla="*/ 2443630 h 3025870"/>
              <a:gd name="connsiteX7" fmla="*/ 4732812 w 4739644"/>
              <a:gd name="connsiteY7" fmla="*/ 1573383 h 3025870"/>
              <a:gd name="connsiteX8" fmla="*/ 4157066 w 4739644"/>
              <a:gd name="connsiteY8" fmla="*/ 169969 h 3025870"/>
              <a:gd name="connsiteX9" fmla="*/ 1966752 w 4739644"/>
              <a:gd name="connsiteY9" fmla="*/ 33702 h 3025870"/>
              <a:gd name="connsiteX0" fmla="*/ 1966752 w 4744103"/>
              <a:gd name="connsiteY0" fmla="*/ 33702 h 3088160"/>
              <a:gd name="connsiteX1" fmla="*/ 488472 w 4744103"/>
              <a:gd name="connsiteY1" fmla="*/ 254507 h 3088160"/>
              <a:gd name="connsiteX2" fmla="*/ 792 w 4744103"/>
              <a:gd name="connsiteY2" fmla="*/ 1604777 h 3088160"/>
              <a:gd name="connsiteX3" fmla="*/ 573000 w 4744103"/>
              <a:gd name="connsiteY3" fmla="*/ 2845478 h 3088160"/>
              <a:gd name="connsiteX4" fmla="*/ 2380272 w 4744103"/>
              <a:gd name="connsiteY4" fmla="*/ 2913314 h 3088160"/>
              <a:gd name="connsiteX5" fmla="*/ 3799280 w 4744103"/>
              <a:gd name="connsiteY5" fmla="*/ 3003732 h 3088160"/>
              <a:gd name="connsiteX6" fmla="*/ 4732812 w 4744103"/>
              <a:gd name="connsiteY6" fmla="*/ 1573383 h 3088160"/>
              <a:gd name="connsiteX7" fmla="*/ 4157066 w 4744103"/>
              <a:gd name="connsiteY7" fmla="*/ 169969 h 3088160"/>
              <a:gd name="connsiteX8" fmla="*/ 1966752 w 4744103"/>
              <a:gd name="connsiteY8" fmla="*/ 33702 h 3088160"/>
              <a:gd name="connsiteX0" fmla="*/ 1966752 w 4744102"/>
              <a:gd name="connsiteY0" fmla="*/ 33702 h 3088160"/>
              <a:gd name="connsiteX1" fmla="*/ 488472 w 4744102"/>
              <a:gd name="connsiteY1" fmla="*/ 254507 h 3088160"/>
              <a:gd name="connsiteX2" fmla="*/ 792 w 4744102"/>
              <a:gd name="connsiteY2" fmla="*/ 1604777 h 3088160"/>
              <a:gd name="connsiteX3" fmla="*/ 573000 w 4744102"/>
              <a:gd name="connsiteY3" fmla="*/ 2845478 h 3088160"/>
              <a:gd name="connsiteX4" fmla="*/ 1907354 w 4744102"/>
              <a:gd name="connsiteY4" fmla="*/ 2913314 h 3088160"/>
              <a:gd name="connsiteX5" fmla="*/ 3799280 w 4744102"/>
              <a:gd name="connsiteY5" fmla="*/ 3003732 h 3088160"/>
              <a:gd name="connsiteX6" fmla="*/ 4732812 w 4744102"/>
              <a:gd name="connsiteY6" fmla="*/ 1573383 h 3088160"/>
              <a:gd name="connsiteX7" fmla="*/ 4157066 w 4744102"/>
              <a:gd name="connsiteY7" fmla="*/ 169969 h 3088160"/>
              <a:gd name="connsiteX8" fmla="*/ 1966752 w 4744102"/>
              <a:gd name="connsiteY8" fmla="*/ 33702 h 3088160"/>
              <a:gd name="connsiteX0" fmla="*/ 1966345 w 4743695"/>
              <a:gd name="connsiteY0" fmla="*/ 33702 h 3084551"/>
              <a:gd name="connsiteX1" fmla="*/ 488065 w 4743695"/>
              <a:gd name="connsiteY1" fmla="*/ 254507 h 3084551"/>
              <a:gd name="connsiteX2" fmla="*/ 385 w 4743695"/>
              <a:gd name="connsiteY2" fmla="*/ 1604777 h 3084551"/>
              <a:gd name="connsiteX3" fmla="*/ 545569 w 4743695"/>
              <a:gd name="connsiteY3" fmla="*/ 2980818 h 3084551"/>
              <a:gd name="connsiteX4" fmla="*/ 1906947 w 4743695"/>
              <a:gd name="connsiteY4" fmla="*/ 2913314 h 3084551"/>
              <a:gd name="connsiteX5" fmla="*/ 3798873 w 4743695"/>
              <a:gd name="connsiteY5" fmla="*/ 3003732 h 3084551"/>
              <a:gd name="connsiteX6" fmla="*/ 4732405 w 4743695"/>
              <a:gd name="connsiteY6" fmla="*/ 1573383 h 3084551"/>
              <a:gd name="connsiteX7" fmla="*/ 4156659 w 4743695"/>
              <a:gd name="connsiteY7" fmla="*/ 169969 h 3084551"/>
              <a:gd name="connsiteX8" fmla="*/ 1966345 w 4743695"/>
              <a:gd name="connsiteY8" fmla="*/ 33702 h 3084551"/>
              <a:gd name="connsiteX0" fmla="*/ 1966345 w 4743695"/>
              <a:gd name="connsiteY0" fmla="*/ 33702 h 3062254"/>
              <a:gd name="connsiteX1" fmla="*/ 488065 w 4743695"/>
              <a:gd name="connsiteY1" fmla="*/ 254507 h 3062254"/>
              <a:gd name="connsiteX2" fmla="*/ 385 w 4743695"/>
              <a:gd name="connsiteY2" fmla="*/ 1604777 h 3062254"/>
              <a:gd name="connsiteX3" fmla="*/ 545569 w 4743695"/>
              <a:gd name="connsiteY3" fmla="*/ 2980818 h 3062254"/>
              <a:gd name="connsiteX4" fmla="*/ 1906947 w 4743695"/>
              <a:gd name="connsiteY4" fmla="*/ 2913314 h 3062254"/>
              <a:gd name="connsiteX5" fmla="*/ 3798873 w 4743695"/>
              <a:gd name="connsiteY5" fmla="*/ 3003732 h 3062254"/>
              <a:gd name="connsiteX6" fmla="*/ 4732405 w 4743695"/>
              <a:gd name="connsiteY6" fmla="*/ 1573383 h 3062254"/>
              <a:gd name="connsiteX7" fmla="*/ 4156659 w 4743695"/>
              <a:gd name="connsiteY7" fmla="*/ 169969 h 3062254"/>
              <a:gd name="connsiteX8" fmla="*/ 1966345 w 4743695"/>
              <a:gd name="connsiteY8" fmla="*/ 33702 h 3062254"/>
              <a:gd name="connsiteX0" fmla="*/ 1966345 w 4743695"/>
              <a:gd name="connsiteY0" fmla="*/ 33702 h 3062256"/>
              <a:gd name="connsiteX1" fmla="*/ 488065 w 4743695"/>
              <a:gd name="connsiteY1" fmla="*/ 254507 h 3062256"/>
              <a:gd name="connsiteX2" fmla="*/ 385 w 4743695"/>
              <a:gd name="connsiteY2" fmla="*/ 1604777 h 3062256"/>
              <a:gd name="connsiteX3" fmla="*/ 545569 w 4743695"/>
              <a:gd name="connsiteY3" fmla="*/ 2980818 h 3062256"/>
              <a:gd name="connsiteX4" fmla="*/ 1906947 w 4743695"/>
              <a:gd name="connsiteY4" fmla="*/ 2913314 h 3062256"/>
              <a:gd name="connsiteX5" fmla="*/ 3798873 w 4743695"/>
              <a:gd name="connsiteY5" fmla="*/ 3003732 h 3062256"/>
              <a:gd name="connsiteX6" fmla="*/ 4732405 w 4743695"/>
              <a:gd name="connsiteY6" fmla="*/ 1573383 h 3062256"/>
              <a:gd name="connsiteX7" fmla="*/ 4156659 w 4743695"/>
              <a:gd name="connsiteY7" fmla="*/ 169969 h 3062256"/>
              <a:gd name="connsiteX8" fmla="*/ 1966345 w 4743695"/>
              <a:gd name="connsiteY8" fmla="*/ 33702 h 3062256"/>
              <a:gd name="connsiteX0" fmla="*/ 1966345 w 4743695"/>
              <a:gd name="connsiteY0" fmla="*/ 33702 h 3158150"/>
              <a:gd name="connsiteX1" fmla="*/ 488065 w 4743695"/>
              <a:gd name="connsiteY1" fmla="*/ 254507 h 3158150"/>
              <a:gd name="connsiteX2" fmla="*/ 385 w 4743695"/>
              <a:gd name="connsiteY2" fmla="*/ 1604777 h 3158150"/>
              <a:gd name="connsiteX3" fmla="*/ 545569 w 4743695"/>
              <a:gd name="connsiteY3" fmla="*/ 2980818 h 3158150"/>
              <a:gd name="connsiteX4" fmla="*/ 1906947 w 4743695"/>
              <a:gd name="connsiteY4" fmla="*/ 2913314 h 3158150"/>
              <a:gd name="connsiteX5" fmla="*/ 3798873 w 4743695"/>
              <a:gd name="connsiteY5" fmla="*/ 3003732 h 3158150"/>
              <a:gd name="connsiteX6" fmla="*/ 4732405 w 4743695"/>
              <a:gd name="connsiteY6" fmla="*/ 1573383 h 3158150"/>
              <a:gd name="connsiteX7" fmla="*/ 4156659 w 4743695"/>
              <a:gd name="connsiteY7" fmla="*/ 169969 h 3158150"/>
              <a:gd name="connsiteX8" fmla="*/ 1966345 w 4743695"/>
              <a:gd name="connsiteY8" fmla="*/ 33702 h 3158150"/>
              <a:gd name="connsiteX0" fmla="*/ 1966345 w 4743695"/>
              <a:gd name="connsiteY0" fmla="*/ 33702 h 3069157"/>
              <a:gd name="connsiteX1" fmla="*/ 488065 w 4743695"/>
              <a:gd name="connsiteY1" fmla="*/ 254507 h 3069157"/>
              <a:gd name="connsiteX2" fmla="*/ 385 w 4743695"/>
              <a:gd name="connsiteY2" fmla="*/ 1604777 h 3069157"/>
              <a:gd name="connsiteX3" fmla="*/ 545569 w 4743695"/>
              <a:gd name="connsiteY3" fmla="*/ 2980818 h 3069157"/>
              <a:gd name="connsiteX4" fmla="*/ 1906947 w 4743695"/>
              <a:gd name="connsiteY4" fmla="*/ 2913314 h 3069157"/>
              <a:gd name="connsiteX5" fmla="*/ 3961016 w 4743695"/>
              <a:gd name="connsiteY5" fmla="*/ 2766887 h 3069157"/>
              <a:gd name="connsiteX6" fmla="*/ 4732405 w 4743695"/>
              <a:gd name="connsiteY6" fmla="*/ 1573383 h 3069157"/>
              <a:gd name="connsiteX7" fmla="*/ 4156659 w 4743695"/>
              <a:gd name="connsiteY7" fmla="*/ 169969 h 3069157"/>
              <a:gd name="connsiteX8" fmla="*/ 1966345 w 4743695"/>
              <a:gd name="connsiteY8" fmla="*/ 33702 h 3069157"/>
              <a:gd name="connsiteX0" fmla="*/ 1966345 w 4743695"/>
              <a:gd name="connsiteY0" fmla="*/ 33702 h 3066288"/>
              <a:gd name="connsiteX1" fmla="*/ 488065 w 4743695"/>
              <a:gd name="connsiteY1" fmla="*/ 254507 h 3066288"/>
              <a:gd name="connsiteX2" fmla="*/ 385 w 4743695"/>
              <a:gd name="connsiteY2" fmla="*/ 1604777 h 3066288"/>
              <a:gd name="connsiteX3" fmla="*/ 545569 w 4743695"/>
              <a:gd name="connsiteY3" fmla="*/ 2980818 h 3066288"/>
              <a:gd name="connsiteX4" fmla="*/ 1906947 w 4743695"/>
              <a:gd name="connsiteY4" fmla="*/ 2913314 h 3066288"/>
              <a:gd name="connsiteX5" fmla="*/ 4201638 w 4743695"/>
              <a:gd name="connsiteY5" fmla="*/ 2861625 h 3066288"/>
              <a:gd name="connsiteX6" fmla="*/ 4732405 w 4743695"/>
              <a:gd name="connsiteY6" fmla="*/ 1573383 h 3066288"/>
              <a:gd name="connsiteX7" fmla="*/ 4156659 w 4743695"/>
              <a:gd name="connsiteY7" fmla="*/ 169969 h 3066288"/>
              <a:gd name="connsiteX8" fmla="*/ 1966345 w 4743695"/>
              <a:gd name="connsiteY8" fmla="*/ 33702 h 3066288"/>
              <a:gd name="connsiteX0" fmla="*/ 1966345 w 4738424"/>
              <a:gd name="connsiteY0" fmla="*/ 4943 h 3037529"/>
              <a:gd name="connsiteX1" fmla="*/ 488065 w 4738424"/>
              <a:gd name="connsiteY1" fmla="*/ 225748 h 3037529"/>
              <a:gd name="connsiteX2" fmla="*/ 385 w 4738424"/>
              <a:gd name="connsiteY2" fmla="*/ 1576018 h 3037529"/>
              <a:gd name="connsiteX3" fmla="*/ 545569 w 4738424"/>
              <a:gd name="connsiteY3" fmla="*/ 2952059 h 3037529"/>
              <a:gd name="connsiteX4" fmla="*/ 1906947 w 4738424"/>
              <a:gd name="connsiteY4" fmla="*/ 2884555 h 3037529"/>
              <a:gd name="connsiteX5" fmla="*/ 4201638 w 4738424"/>
              <a:gd name="connsiteY5" fmla="*/ 2832866 h 3037529"/>
              <a:gd name="connsiteX6" fmla="*/ 4732405 w 4738424"/>
              <a:gd name="connsiteY6" fmla="*/ 1544624 h 3037529"/>
              <a:gd name="connsiteX7" fmla="*/ 3938953 w 4738424"/>
              <a:gd name="connsiteY7" fmla="*/ 263016 h 3037529"/>
              <a:gd name="connsiteX8" fmla="*/ 1966345 w 4738424"/>
              <a:gd name="connsiteY8" fmla="*/ 4943 h 3037529"/>
              <a:gd name="connsiteX0" fmla="*/ 2069507 w 4738249"/>
              <a:gd name="connsiteY0" fmla="*/ 269 h 3195263"/>
              <a:gd name="connsiteX1" fmla="*/ 488104 w 4738249"/>
              <a:gd name="connsiteY1" fmla="*/ 383482 h 3195263"/>
              <a:gd name="connsiteX2" fmla="*/ 424 w 4738249"/>
              <a:gd name="connsiteY2" fmla="*/ 1733752 h 3195263"/>
              <a:gd name="connsiteX3" fmla="*/ 545608 w 4738249"/>
              <a:gd name="connsiteY3" fmla="*/ 3109793 h 3195263"/>
              <a:gd name="connsiteX4" fmla="*/ 1906986 w 4738249"/>
              <a:gd name="connsiteY4" fmla="*/ 3042289 h 3195263"/>
              <a:gd name="connsiteX5" fmla="*/ 4201677 w 4738249"/>
              <a:gd name="connsiteY5" fmla="*/ 2990600 h 3195263"/>
              <a:gd name="connsiteX6" fmla="*/ 4732444 w 4738249"/>
              <a:gd name="connsiteY6" fmla="*/ 1702358 h 3195263"/>
              <a:gd name="connsiteX7" fmla="*/ 3938992 w 4738249"/>
              <a:gd name="connsiteY7" fmla="*/ 420750 h 3195263"/>
              <a:gd name="connsiteX8" fmla="*/ 2069507 w 4738249"/>
              <a:gd name="connsiteY8" fmla="*/ 269 h 3195263"/>
              <a:gd name="connsiteX0" fmla="*/ 2069507 w 4557687"/>
              <a:gd name="connsiteY0" fmla="*/ 269 h 3195263"/>
              <a:gd name="connsiteX1" fmla="*/ 488104 w 4557687"/>
              <a:gd name="connsiteY1" fmla="*/ 383482 h 3195263"/>
              <a:gd name="connsiteX2" fmla="*/ 424 w 4557687"/>
              <a:gd name="connsiteY2" fmla="*/ 1733752 h 3195263"/>
              <a:gd name="connsiteX3" fmla="*/ 545608 w 4557687"/>
              <a:gd name="connsiteY3" fmla="*/ 3109793 h 3195263"/>
              <a:gd name="connsiteX4" fmla="*/ 1906986 w 4557687"/>
              <a:gd name="connsiteY4" fmla="*/ 3042289 h 3195263"/>
              <a:gd name="connsiteX5" fmla="*/ 4201677 w 4557687"/>
              <a:gd name="connsiteY5" fmla="*/ 2990600 h 3195263"/>
              <a:gd name="connsiteX6" fmla="*/ 4549113 w 4557687"/>
              <a:gd name="connsiteY6" fmla="*/ 1702359 h 3195263"/>
              <a:gd name="connsiteX7" fmla="*/ 3938992 w 4557687"/>
              <a:gd name="connsiteY7" fmla="*/ 420750 h 3195263"/>
              <a:gd name="connsiteX8" fmla="*/ 2069507 w 4557687"/>
              <a:gd name="connsiteY8" fmla="*/ 269 h 3195263"/>
              <a:gd name="connsiteX0" fmla="*/ 2069507 w 4554331"/>
              <a:gd name="connsiteY0" fmla="*/ 269 h 3195263"/>
              <a:gd name="connsiteX1" fmla="*/ 488104 w 4554331"/>
              <a:gd name="connsiteY1" fmla="*/ 383482 h 3195263"/>
              <a:gd name="connsiteX2" fmla="*/ 424 w 4554331"/>
              <a:gd name="connsiteY2" fmla="*/ 1733752 h 3195263"/>
              <a:gd name="connsiteX3" fmla="*/ 545608 w 4554331"/>
              <a:gd name="connsiteY3" fmla="*/ 3109793 h 3195263"/>
              <a:gd name="connsiteX4" fmla="*/ 1906986 w 4554331"/>
              <a:gd name="connsiteY4" fmla="*/ 3042289 h 3195263"/>
              <a:gd name="connsiteX5" fmla="*/ 4201677 w 4554331"/>
              <a:gd name="connsiteY5" fmla="*/ 2990600 h 3195263"/>
              <a:gd name="connsiteX6" fmla="*/ 4549113 w 4554331"/>
              <a:gd name="connsiteY6" fmla="*/ 1702359 h 3195263"/>
              <a:gd name="connsiteX7" fmla="*/ 3732744 w 4554331"/>
              <a:gd name="connsiteY7" fmla="*/ 420750 h 3195263"/>
              <a:gd name="connsiteX8" fmla="*/ 2069507 w 4554331"/>
              <a:gd name="connsiteY8" fmla="*/ 269 h 3195263"/>
              <a:gd name="connsiteX0" fmla="*/ 2069507 w 4554330"/>
              <a:gd name="connsiteY0" fmla="*/ 269 h 3193303"/>
              <a:gd name="connsiteX1" fmla="*/ 488104 w 4554330"/>
              <a:gd name="connsiteY1" fmla="*/ 383482 h 3193303"/>
              <a:gd name="connsiteX2" fmla="*/ 424 w 4554330"/>
              <a:gd name="connsiteY2" fmla="*/ 1733752 h 3193303"/>
              <a:gd name="connsiteX3" fmla="*/ 545608 w 4554330"/>
              <a:gd name="connsiteY3" fmla="*/ 3109793 h 3193303"/>
              <a:gd name="connsiteX4" fmla="*/ 1906986 w 4554330"/>
              <a:gd name="connsiteY4" fmla="*/ 3042289 h 3193303"/>
              <a:gd name="connsiteX5" fmla="*/ 4006887 w 4554330"/>
              <a:gd name="connsiteY5" fmla="*/ 3058270 h 3193303"/>
              <a:gd name="connsiteX6" fmla="*/ 4549113 w 4554330"/>
              <a:gd name="connsiteY6" fmla="*/ 1702359 h 3193303"/>
              <a:gd name="connsiteX7" fmla="*/ 3732744 w 4554330"/>
              <a:gd name="connsiteY7" fmla="*/ 420750 h 3193303"/>
              <a:gd name="connsiteX8" fmla="*/ 2069507 w 4554330"/>
              <a:gd name="connsiteY8" fmla="*/ 269 h 3193303"/>
              <a:gd name="connsiteX0" fmla="*/ 2069507 w 4452239"/>
              <a:gd name="connsiteY0" fmla="*/ 269 h 3193303"/>
              <a:gd name="connsiteX1" fmla="*/ 488104 w 4452239"/>
              <a:gd name="connsiteY1" fmla="*/ 383482 h 3193303"/>
              <a:gd name="connsiteX2" fmla="*/ 424 w 4452239"/>
              <a:gd name="connsiteY2" fmla="*/ 1733752 h 3193303"/>
              <a:gd name="connsiteX3" fmla="*/ 545608 w 4452239"/>
              <a:gd name="connsiteY3" fmla="*/ 3109793 h 3193303"/>
              <a:gd name="connsiteX4" fmla="*/ 1906986 w 4452239"/>
              <a:gd name="connsiteY4" fmla="*/ 3042289 h 3193303"/>
              <a:gd name="connsiteX5" fmla="*/ 4006887 w 4452239"/>
              <a:gd name="connsiteY5" fmla="*/ 3058270 h 3193303"/>
              <a:gd name="connsiteX6" fmla="*/ 4445989 w 4452239"/>
              <a:gd name="connsiteY6" fmla="*/ 1742961 h 3193303"/>
              <a:gd name="connsiteX7" fmla="*/ 3732744 w 4452239"/>
              <a:gd name="connsiteY7" fmla="*/ 420750 h 3193303"/>
              <a:gd name="connsiteX8" fmla="*/ 2069507 w 4452239"/>
              <a:gd name="connsiteY8" fmla="*/ 269 h 3193303"/>
              <a:gd name="connsiteX0" fmla="*/ 2069507 w 4445989"/>
              <a:gd name="connsiteY0" fmla="*/ 269 h 3193303"/>
              <a:gd name="connsiteX1" fmla="*/ 488104 w 4445989"/>
              <a:gd name="connsiteY1" fmla="*/ 383482 h 3193303"/>
              <a:gd name="connsiteX2" fmla="*/ 424 w 4445989"/>
              <a:gd name="connsiteY2" fmla="*/ 1733752 h 3193303"/>
              <a:gd name="connsiteX3" fmla="*/ 545608 w 4445989"/>
              <a:gd name="connsiteY3" fmla="*/ 3109793 h 3193303"/>
              <a:gd name="connsiteX4" fmla="*/ 1906986 w 4445989"/>
              <a:gd name="connsiteY4" fmla="*/ 3042289 h 3193303"/>
              <a:gd name="connsiteX5" fmla="*/ 4006887 w 4445989"/>
              <a:gd name="connsiteY5" fmla="*/ 3058270 h 3193303"/>
              <a:gd name="connsiteX6" fmla="*/ 4445989 w 4445989"/>
              <a:gd name="connsiteY6" fmla="*/ 1742961 h 3193303"/>
              <a:gd name="connsiteX7" fmla="*/ 3732744 w 4445989"/>
              <a:gd name="connsiteY7" fmla="*/ 420750 h 3193303"/>
              <a:gd name="connsiteX8" fmla="*/ 2069507 w 4445989"/>
              <a:gd name="connsiteY8" fmla="*/ 269 h 3193303"/>
              <a:gd name="connsiteX0" fmla="*/ 2069507 w 4475393"/>
              <a:gd name="connsiteY0" fmla="*/ 269 h 3193303"/>
              <a:gd name="connsiteX1" fmla="*/ 488104 w 4475393"/>
              <a:gd name="connsiteY1" fmla="*/ 383482 h 3193303"/>
              <a:gd name="connsiteX2" fmla="*/ 424 w 4475393"/>
              <a:gd name="connsiteY2" fmla="*/ 1733752 h 3193303"/>
              <a:gd name="connsiteX3" fmla="*/ 545608 w 4475393"/>
              <a:gd name="connsiteY3" fmla="*/ 3109793 h 3193303"/>
              <a:gd name="connsiteX4" fmla="*/ 1906986 w 4475393"/>
              <a:gd name="connsiteY4" fmla="*/ 3042289 h 3193303"/>
              <a:gd name="connsiteX5" fmla="*/ 4006887 w 4475393"/>
              <a:gd name="connsiteY5" fmla="*/ 3058270 h 3193303"/>
              <a:gd name="connsiteX6" fmla="*/ 4445989 w 4475393"/>
              <a:gd name="connsiteY6" fmla="*/ 1742961 h 3193303"/>
              <a:gd name="connsiteX7" fmla="*/ 3732744 w 4475393"/>
              <a:gd name="connsiteY7" fmla="*/ 420750 h 3193303"/>
              <a:gd name="connsiteX8" fmla="*/ 2069507 w 4475393"/>
              <a:gd name="connsiteY8" fmla="*/ 269 h 3193303"/>
              <a:gd name="connsiteX0" fmla="*/ 2069507 w 4549070"/>
              <a:gd name="connsiteY0" fmla="*/ 269 h 3193303"/>
              <a:gd name="connsiteX1" fmla="*/ 488104 w 4549070"/>
              <a:gd name="connsiteY1" fmla="*/ 383482 h 3193303"/>
              <a:gd name="connsiteX2" fmla="*/ 424 w 4549070"/>
              <a:gd name="connsiteY2" fmla="*/ 1733752 h 3193303"/>
              <a:gd name="connsiteX3" fmla="*/ 545608 w 4549070"/>
              <a:gd name="connsiteY3" fmla="*/ 3109793 h 3193303"/>
              <a:gd name="connsiteX4" fmla="*/ 1906986 w 4549070"/>
              <a:gd name="connsiteY4" fmla="*/ 3042289 h 3193303"/>
              <a:gd name="connsiteX5" fmla="*/ 4006887 w 4549070"/>
              <a:gd name="connsiteY5" fmla="*/ 3058270 h 3193303"/>
              <a:gd name="connsiteX6" fmla="*/ 4526196 w 4549070"/>
              <a:gd name="connsiteY6" fmla="*/ 1742961 h 3193303"/>
              <a:gd name="connsiteX7" fmla="*/ 3732744 w 4549070"/>
              <a:gd name="connsiteY7" fmla="*/ 420750 h 3193303"/>
              <a:gd name="connsiteX8" fmla="*/ 2069507 w 4549070"/>
              <a:gd name="connsiteY8" fmla="*/ 269 h 3193303"/>
              <a:gd name="connsiteX0" fmla="*/ 2069507 w 4528648"/>
              <a:gd name="connsiteY0" fmla="*/ 269 h 3193303"/>
              <a:gd name="connsiteX1" fmla="*/ 488104 w 4528648"/>
              <a:gd name="connsiteY1" fmla="*/ 383482 h 3193303"/>
              <a:gd name="connsiteX2" fmla="*/ 424 w 4528648"/>
              <a:gd name="connsiteY2" fmla="*/ 1733752 h 3193303"/>
              <a:gd name="connsiteX3" fmla="*/ 545608 w 4528648"/>
              <a:gd name="connsiteY3" fmla="*/ 3109793 h 3193303"/>
              <a:gd name="connsiteX4" fmla="*/ 1906986 w 4528648"/>
              <a:gd name="connsiteY4" fmla="*/ 3042289 h 3193303"/>
              <a:gd name="connsiteX5" fmla="*/ 4006887 w 4528648"/>
              <a:gd name="connsiteY5" fmla="*/ 3058270 h 3193303"/>
              <a:gd name="connsiteX6" fmla="*/ 4526196 w 4528648"/>
              <a:gd name="connsiteY6" fmla="*/ 1742961 h 3193303"/>
              <a:gd name="connsiteX7" fmla="*/ 3732744 w 4528648"/>
              <a:gd name="connsiteY7" fmla="*/ 420750 h 3193303"/>
              <a:gd name="connsiteX8" fmla="*/ 2069507 w 4528648"/>
              <a:gd name="connsiteY8" fmla="*/ 269 h 3193303"/>
              <a:gd name="connsiteX0" fmla="*/ 2069507 w 4528649"/>
              <a:gd name="connsiteY0" fmla="*/ 67 h 3193101"/>
              <a:gd name="connsiteX1" fmla="*/ 488104 w 4528649"/>
              <a:gd name="connsiteY1" fmla="*/ 383280 h 3193101"/>
              <a:gd name="connsiteX2" fmla="*/ 424 w 4528649"/>
              <a:gd name="connsiteY2" fmla="*/ 1733550 h 3193101"/>
              <a:gd name="connsiteX3" fmla="*/ 545608 w 4528649"/>
              <a:gd name="connsiteY3" fmla="*/ 3109591 h 3193101"/>
              <a:gd name="connsiteX4" fmla="*/ 1906986 w 4528649"/>
              <a:gd name="connsiteY4" fmla="*/ 3042087 h 3193101"/>
              <a:gd name="connsiteX5" fmla="*/ 4006887 w 4528649"/>
              <a:gd name="connsiteY5" fmla="*/ 3058068 h 3193101"/>
              <a:gd name="connsiteX6" fmla="*/ 4526196 w 4528649"/>
              <a:gd name="connsiteY6" fmla="*/ 1742759 h 3193101"/>
              <a:gd name="connsiteX7" fmla="*/ 3881713 w 4528649"/>
              <a:gd name="connsiteY7" fmla="*/ 401102 h 3193101"/>
              <a:gd name="connsiteX8" fmla="*/ 2069507 w 4528649"/>
              <a:gd name="connsiteY8" fmla="*/ 67 h 3193101"/>
              <a:gd name="connsiteX0" fmla="*/ 2069507 w 4528649"/>
              <a:gd name="connsiteY0" fmla="*/ 267 h 3193301"/>
              <a:gd name="connsiteX1" fmla="*/ 488104 w 4528649"/>
              <a:gd name="connsiteY1" fmla="*/ 383480 h 3193301"/>
              <a:gd name="connsiteX2" fmla="*/ 424 w 4528649"/>
              <a:gd name="connsiteY2" fmla="*/ 1733750 h 3193301"/>
              <a:gd name="connsiteX3" fmla="*/ 545608 w 4528649"/>
              <a:gd name="connsiteY3" fmla="*/ 3109791 h 3193301"/>
              <a:gd name="connsiteX4" fmla="*/ 1906986 w 4528649"/>
              <a:gd name="connsiteY4" fmla="*/ 3042287 h 3193301"/>
              <a:gd name="connsiteX5" fmla="*/ 4006887 w 4528649"/>
              <a:gd name="connsiteY5" fmla="*/ 3058268 h 3193301"/>
              <a:gd name="connsiteX6" fmla="*/ 4526196 w 4528649"/>
              <a:gd name="connsiteY6" fmla="*/ 1742959 h 3193301"/>
              <a:gd name="connsiteX7" fmla="*/ 3905548 w 4528649"/>
              <a:gd name="connsiteY7" fmla="*/ 352686 h 3193301"/>
              <a:gd name="connsiteX8" fmla="*/ 2069507 w 4528649"/>
              <a:gd name="connsiteY8" fmla="*/ 267 h 3193301"/>
              <a:gd name="connsiteX0" fmla="*/ 2069507 w 4476096"/>
              <a:gd name="connsiteY0" fmla="*/ 166 h 3193200"/>
              <a:gd name="connsiteX1" fmla="*/ 488104 w 4476096"/>
              <a:gd name="connsiteY1" fmla="*/ 383379 h 3193200"/>
              <a:gd name="connsiteX2" fmla="*/ 424 w 4476096"/>
              <a:gd name="connsiteY2" fmla="*/ 1733649 h 3193200"/>
              <a:gd name="connsiteX3" fmla="*/ 545608 w 4476096"/>
              <a:gd name="connsiteY3" fmla="*/ 3109690 h 3193200"/>
              <a:gd name="connsiteX4" fmla="*/ 1906986 w 4476096"/>
              <a:gd name="connsiteY4" fmla="*/ 3042186 h 3193200"/>
              <a:gd name="connsiteX5" fmla="*/ 4006887 w 4476096"/>
              <a:gd name="connsiteY5" fmla="*/ 3058167 h 3193200"/>
              <a:gd name="connsiteX6" fmla="*/ 4472567 w 4476096"/>
              <a:gd name="connsiteY6" fmla="*/ 1460886 h 3193200"/>
              <a:gd name="connsiteX7" fmla="*/ 3905548 w 4476096"/>
              <a:gd name="connsiteY7" fmla="*/ 352585 h 3193200"/>
              <a:gd name="connsiteX8" fmla="*/ 2069507 w 4476096"/>
              <a:gd name="connsiteY8" fmla="*/ 166 h 3193200"/>
              <a:gd name="connsiteX0" fmla="*/ 2069507 w 4474366"/>
              <a:gd name="connsiteY0" fmla="*/ 166 h 3193113"/>
              <a:gd name="connsiteX1" fmla="*/ 488104 w 4474366"/>
              <a:gd name="connsiteY1" fmla="*/ 383379 h 3193113"/>
              <a:gd name="connsiteX2" fmla="*/ 424 w 4474366"/>
              <a:gd name="connsiteY2" fmla="*/ 1733649 h 3193113"/>
              <a:gd name="connsiteX3" fmla="*/ 545608 w 4474366"/>
              <a:gd name="connsiteY3" fmla="*/ 3109690 h 3193113"/>
              <a:gd name="connsiteX4" fmla="*/ 1906986 w 4474366"/>
              <a:gd name="connsiteY4" fmla="*/ 3042186 h 3193113"/>
              <a:gd name="connsiteX5" fmla="*/ 3911547 w 4474366"/>
              <a:gd name="connsiteY5" fmla="*/ 3087337 h 3193113"/>
              <a:gd name="connsiteX6" fmla="*/ 4472567 w 4474366"/>
              <a:gd name="connsiteY6" fmla="*/ 1460886 h 3193113"/>
              <a:gd name="connsiteX7" fmla="*/ 3905548 w 4474366"/>
              <a:gd name="connsiteY7" fmla="*/ 352585 h 3193113"/>
              <a:gd name="connsiteX8" fmla="*/ 2069507 w 4474366"/>
              <a:gd name="connsiteY8" fmla="*/ 166 h 319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4366" h="3193113">
                <a:moveTo>
                  <a:pt x="2069507" y="166"/>
                </a:moveTo>
                <a:cubicBezTo>
                  <a:pt x="1499933" y="5298"/>
                  <a:pt x="832951" y="94465"/>
                  <a:pt x="488104" y="383379"/>
                </a:cubicBezTo>
                <a:cubicBezTo>
                  <a:pt x="143257" y="672293"/>
                  <a:pt x="-9160" y="1279264"/>
                  <a:pt x="424" y="1733649"/>
                </a:cubicBezTo>
                <a:cubicBezTo>
                  <a:pt x="10008" y="2188034"/>
                  <a:pt x="227848" y="2891601"/>
                  <a:pt x="545608" y="3109690"/>
                </a:cubicBezTo>
                <a:cubicBezTo>
                  <a:pt x="863368" y="3327779"/>
                  <a:pt x="1345996" y="3045911"/>
                  <a:pt x="1906986" y="3042186"/>
                </a:cubicBezTo>
                <a:cubicBezTo>
                  <a:pt x="2467976" y="3038461"/>
                  <a:pt x="3483950" y="3350887"/>
                  <a:pt x="3911547" y="3087337"/>
                </a:cubicBezTo>
                <a:cubicBezTo>
                  <a:pt x="4339144" y="2823787"/>
                  <a:pt x="4493143" y="1933180"/>
                  <a:pt x="4472567" y="1460886"/>
                </a:cubicBezTo>
                <a:cubicBezTo>
                  <a:pt x="4451991" y="988592"/>
                  <a:pt x="4306058" y="596038"/>
                  <a:pt x="3905548" y="352585"/>
                </a:cubicBezTo>
                <a:cubicBezTo>
                  <a:pt x="3505038" y="109132"/>
                  <a:pt x="2639081" y="-4966"/>
                  <a:pt x="2069507" y="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376000" rIns="57600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32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Frihandsfigur: Form 6">
            <a:extLst>
              <a:ext uri="{FF2B5EF4-FFF2-40B4-BE49-F238E27FC236}">
                <a16:creationId xmlns:a16="http://schemas.microsoft.com/office/drawing/2014/main" id="{403EEE61-EC28-88D5-7A6C-E4288091390F}"/>
              </a:ext>
            </a:extLst>
          </p:cNvPr>
          <p:cNvSpPr/>
          <p:nvPr/>
        </p:nvSpPr>
        <p:spPr>
          <a:xfrm>
            <a:off x="441219" y="3660942"/>
            <a:ext cx="5940531" cy="2649027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22302 h 2660219"/>
              <a:gd name="connsiteX1" fmla="*/ 487794 w 4796883"/>
              <a:gd name="connsiteY1" fmla="*/ 243107 h 2660219"/>
              <a:gd name="connsiteX2" fmla="*/ 114 w 4796883"/>
              <a:gd name="connsiteY2" fmla="*/ 1593377 h 2660219"/>
              <a:gd name="connsiteX3" fmla="*/ 518274 w 4796883"/>
              <a:gd name="connsiteY3" fmla="*/ 2495728 h 2660219"/>
              <a:gd name="connsiteX4" fmla="*/ 2514714 w 4796883"/>
              <a:gd name="connsiteY4" fmla="*/ 2462057 h 2660219"/>
              <a:gd name="connsiteX5" fmla="*/ 4419714 w 4796883"/>
              <a:gd name="connsiteY5" fmla="*/ 2601404 h 2660219"/>
              <a:gd name="connsiteX6" fmla="*/ 4732134 w 4796883"/>
              <a:gd name="connsiteY6" fmla="*/ 1356420 h 2660219"/>
              <a:gd name="connsiteX7" fmla="*/ 4480674 w 4796883"/>
              <a:gd name="connsiteY7" fmla="*/ 158570 h 2660219"/>
              <a:gd name="connsiteX8" fmla="*/ 1966074 w 4796883"/>
              <a:gd name="connsiteY8" fmla="*/ 22302 h 2660219"/>
              <a:gd name="connsiteX0" fmla="*/ 1966074 w 4780987"/>
              <a:gd name="connsiteY0" fmla="*/ 22302 h 2660219"/>
              <a:gd name="connsiteX1" fmla="*/ 487794 w 4780987"/>
              <a:gd name="connsiteY1" fmla="*/ 243107 h 2660219"/>
              <a:gd name="connsiteX2" fmla="*/ 114 w 4780987"/>
              <a:gd name="connsiteY2" fmla="*/ 1593377 h 2660219"/>
              <a:gd name="connsiteX3" fmla="*/ 518274 w 4780987"/>
              <a:gd name="connsiteY3" fmla="*/ 2495728 h 2660219"/>
              <a:gd name="connsiteX4" fmla="*/ 2514714 w 4780987"/>
              <a:gd name="connsiteY4" fmla="*/ 2462057 h 2660219"/>
              <a:gd name="connsiteX5" fmla="*/ 4460251 w 4780987"/>
              <a:gd name="connsiteY5" fmla="*/ 2601404 h 2660219"/>
              <a:gd name="connsiteX6" fmla="*/ 4732134 w 4780987"/>
              <a:gd name="connsiteY6" fmla="*/ 1356420 h 2660219"/>
              <a:gd name="connsiteX7" fmla="*/ 4480674 w 4780987"/>
              <a:gd name="connsiteY7" fmla="*/ 158570 h 2660219"/>
              <a:gd name="connsiteX8" fmla="*/ 1966074 w 4780987"/>
              <a:gd name="connsiteY8" fmla="*/ 22302 h 2660219"/>
              <a:gd name="connsiteX0" fmla="*/ 1966074 w 4780987"/>
              <a:gd name="connsiteY0" fmla="*/ 2160 h 2786908"/>
              <a:gd name="connsiteX1" fmla="*/ 487794 w 4780987"/>
              <a:gd name="connsiteY1" fmla="*/ 369796 h 2786908"/>
              <a:gd name="connsiteX2" fmla="*/ 114 w 4780987"/>
              <a:gd name="connsiteY2" fmla="*/ 1720066 h 2786908"/>
              <a:gd name="connsiteX3" fmla="*/ 518274 w 4780987"/>
              <a:gd name="connsiteY3" fmla="*/ 2622417 h 2786908"/>
              <a:gd name="connsiteX4" fmla="*/ 2514714 w 4780987"/>
              <a:gd name="connsiteY4" fmla="*/ 2588746 h 2786908"/>
              <a:gd name="connsiteX5" fmla="*/ 4460251 w 4780987"/>
              <a:gd name="connsiteY5" fmla="*/ 2728093 h 2786908"/>
              <a:gd name="connsiteX6" fmla="*/ 4732134 w 4780987"/>
              <a:gd name="connsiteY6" fmla="*/ 1483109 h 2786908"/>
              <a:gd name="connsiteX7" fmla="*/ 4480674 w 4780987"/>
              <a:gd name="connsiteY7" fmla="*/ 285259 h 2786908"/>
              <a:gd name="connsiteX8" fmla="*/ 1966074 w 4780987"/>
              <a:gd name="connsiteY8" fmla="*/ 2160 h 2786908"/>
              <a:gd name="connsiteX0" fmla="*/ 1966074 w 4780987"/>
              <a:gd name="connsiteY0" fmla="*/ 2161 h 2713268"/>
              <a:gd name="connsiteX1" fmla="*/ 487794 w 4780987"/>
              <a:gd name="connsiteY1" fmla="*/ 369797 h 2713268"/>
              <a:gd name="connsiteX2" fmla="*/ 114 w 4780987"/>
              <a:gd name="connsiteY2" fmla="*/ 1720067 h 2713268"/>
              <a:gd name="connsiteX3" fmla="*/ 518274 w 4780987"/>
              <a:gd name="connsiteY3" fmla="*/ 2622418 h 2713268"/>
              <a:gd name="connsiteX4" fmla="*/ 2514714 w 4780987"/>
              <a:gd name="connsiteY4" fmla="*/ 2588747 h 2713268"/>
              <a:gd name="connsiteX5" fmla="*/ 4517766 w 4780987"/>
              <a:gd name="connsiteY5" fmla="*/ 2642787 h 2713268"/>
              <a:gd name="connsiteX6" fmla="*/ 4732134 w 4780987"/>
              <a:gd name="connsiteY6" fmla="*/ 1483110 h 2713268"/>
              <a:gd name="connsiteX7" fmla="*/ 4480674 w 4780987"/>
              <a:gd name="connsiteY7" fmla="*/ 285260 h 2713268"/>
              <a:gd name="connsiteX8" fmla="*/ 1966074 w 4780987"/>
              <a:gd name="connsiteY8" fmla="*/ 2161 h 2713268"/>
              <a:gd name="connsiteX0" fmla="*/ 1966074 w 4780987"/>
              <a:gd name="connsiteY0" fmla="*/ 2161 h 2763274"/>
              <a:gd name="connsiteX1" fmla="*/ 487794 w 4780987"/>
              <a:gd name="connsiteY1" fmla="*/ 369797 h 2763274"/>
              <a:gd name="connsiteX2" fmla="*/ 114 w 4780987"/>
              <a:gd name="connsiteY2" fmla="*/ 1720067 h 2763274"/>
              <a:gd name="connsiteX3" fmla="*/ 518275 w 4780987"/>
              <a:gd name="connsiteY3" fmla="*/ 2719912 h 2763274"/>
              <a:gd name="connsiteX4" fmla="*/ 2514714 w 4780987"/>
              <a:gd name="connsiteY4" fmla="*/ 2588747 h 2763274"/>
              <a:gd name="connsiteX5" fmla="*/ 4517766 w 4780987"/>
              <a:gd name="connsiteY5" fmla="*/ 2642787 h 2763274"/>
              <a:gd name="connsiteX6" fmla="*/ 4732134 w 4780987"/>
              <a:gd name="connsiteY6" fmla="*/ 1483110 h 2763274"/>
              <a:gd name="connsiteX7" fmla="*/ 4480674 w 4780987"/>
              <a:gd name="connsiteY7" fmla="*/ 285260 h 2763274"/>
              <a:gd name="connsiteX8" fmla="*/ 1966074 w 4780987"/>
              <a:gd name="connsiteY8" fmla="*/ 2161 h 2763274"/>
              <a:gd name="connsiteX0" fmla="*/ 1966074 w 4780987"/>
              <a:gd name="connsiteY0" fmla="*/ 2161 h 2776260"/>
              <a:gd name="connsiteX1" fmla="*/ 487794 w 4780987"/>
              <a:gd name="connsiteY1" fmla="*/ 369797 h 2776260"/>
              <a:gd name="connsiteX2" fmla="*/ 114 w 4780987"/>
              <a:gd name="connsiteY2" fmla="*/ 1720067 h 2776260"/>
              <a:gd name="connsiteX3" fmla="*/ 518275 w 4780987"/>
              <a:gd name="connsiteY3" fmla="*/ 2719912 h 2776260"/>
              <a:gd name="connsiteX4" fmla="*/ 2529092 w 4780987"/>
              <a:gd name="connsiteY4" fmla="*/ 2649679 h 2776260"/>
              <a:gd name="connsiteX5" fmla="*/ 4517766 w 4780987"/>
              <a:gd name="connsiteY5" fmla="*/ 2642787 h 2776260"/>
              <a:gd name="connsiteX6" fmla="*/ 4732134 w 4780987"/>
              <a:gd name="connsiteY6" fmla="*/ 1483110 h 2776260"/>
              <a:gd name="connsiteX7" fmla="*/ 4480674 w 4780987"/>
              <a:gd name="connsiteY7" fmla="*/ 285260 h 2776260"/>
              <a:gd name="connsiteX8" fmla="*/ 1966074 w 4780987"/>
              <a:gd name="connsiteY8" fmla="*/ 2161 h 2776260"/>
              <a:gd name="connsiteX0" fmla="*/ 1966074 w 4762284"/>
              <a:gd name="connsiteY0" fmla="*/ 24573 h 2798673"/>
              <a:gd name="connsiteX1" fmla="*/ 487794 w 4762284"/>
              <a:gd name="connsiteY1" fmla="*/ 392209 h 2798673"/>
              <a:gd name="connsiteX2" fmla="*/ 114 w 4762284"/>
              <a:gd name="connsiteY2" fmla="*/ 1742479 h 2798673"/>
              <a:gd name="connsiteX3" fmla="*/ 518275 w 4762284"/>
              <a:gd name="connsiteY3" fmla="*/ 2742324 h 2798673"/>
              <a:gd name="connsiteX4" fmla="*/ 2529092 w 4762284"/>
              <a:gd name="connsiteY4" fmla="*/ 2672091 h 2798673"/>
              <a:gd name="connsiteX5" fmla="*/ 4517766 w 4762284"/>
              <a:gd name="connsiteY5" fmla="*/ 2665199 h 2798673"/>
              <a:gd name="connsiteX6" fmla="*/ 4732134 w 4762284"/>
              <a:gd name="connsiteY6" fmla="*/ 1505522 h 2798673"/>
              <a:gd name="connsiteX7" fmla="*/ 4001461 w 4762284"/>
              <a:gd name="connsiteY7" fmla="*/ 197779 h 2798673"/>
              <a:gd name="connsiteX8" fmla="*/ 1966074 w 4762284"/>
              <a:gd name="connsiteY8" fmla="*/ 24573 h 2798673"/>
              <a:gd name="connsiteX0" fmla="*/ 1966074 w 4818887"/>
              <a:gd name="connsiteY0" fmla="*/ 28643 h 2802743"/>
              <a:gd name="connsiteX1" fmla="*/ 487794 w 4818887"/>
              <a:gd name="connsiteY1" fmla="*/ 396279 h 2802743"/>
              <a:gd name="connsiteX2" fmla="*/ 114 w 4818887"/>
              <a:gd name="connsiteY2" fmla="*/ 1746549 h 2802743"/>
              <a:gd name="connsiteX3" fmla="*/ 518275 w 4818887"/>
              <a:gd name="connsiteY3" fmla="*/ 2746394 h 2802743"/>
              <a:gd name="connsiteX4" fmla="*/ 2529092 w 4818887"/>
              <a:gd name="connsiteY4" fmla="*/ 2676161 h 2802743"/>
              <a:gd name="connsiteX5" fmla="*/ 4517766 w 4818887"/>
              <a:gd name="connsiteY5" fmla="*/ 2669269 h 2802743"/>
              <a:gd name="connsiteX6" fmla="*/ 4812003 w 4818887"/>
              <a:gd name="connsiteY6" fmla="*/ 1602579 h 2802743"/>
              <a:gd name="connsiteX7" fmla="*/ 4001461 w 4818887"/>
              <a:gd name="connsiteY7" fmla="*/ 201849 h 2802743"/>
              <a:gd name="connsiteX8" fmla="*/ 1966074 w 4818887"/>
              <a:gd name="connsiteY8" fmla="*/ 28643 h 2802743"/>
              <a:gd name="connsiteX0" fmla="*/ 1966074 w 4818887"/>
              <a:gd name="connsiteY0" fmla="*/ 28643 h 2802743"/>
              <a:gd name="connsiteX1" fmla="*/ 487794 w 4818887"/>
              <a:gd name="connsiteY1" fmla="*/ 396279 h 2802743"/>
              <a:gd name="connsiteX2" fmla="*/ 114 w 4818887"/>
              <a:gd name="connsiteY2" fmla="*/ 1746549 h 2802743"/>
              <a:gd name="connsiteX3" fmla="*/ 518275 w 4818887"/>
              <a:gd name="connsiteY3" fmla="*/ 2746394 h 2802743"/>
              <a:gd name="connsiteX4" fmla="*/ 2529092 w 4818887"/>
              <a:gd name="connsiteY4" fmla="*/ 2676161 h 2802743"/>
              <a:gd name="connsiteX5" fmla="*/ 4517766 w 4818887"/>
              <a:gd name="connsiteY5" fmla="*/ 2669269 h 2802743"/>
              <a:gd name="connsiteX6" fmla="*/ 4812003 w 4818887"/>
              <a:gd name="connsiteY6" fmla="*/ 1602579 h 2802743"/>
              <a:gd name="connsiteX7" fmla="*/ 4001461 w 4818887"/>
              <a:gd name="connsiteY7" fmla="*/ 201849 h 2802743"/>
              <a:gd name="connsiteX8" fmla="*/ 1966074 w 4818887"/>
              <a:gd name="connsiteY8" fmla="*/ 28643 h 2802743"/>
              <a:gd name="connsiteX0" fmla="*/ 1966074 w 4876896"/>
              <a:gd name="connsiteY0" fmla="*/ 28643 h 2802743"/>
              <a:gd name="connsiteX1" fmla="*/ 487794 w 4876896"/>
              <a:gd name="connsiteY1" fmla="*/ 396279 h 2802743"/>
              <a:gd name="connsiteX2" fmla="*/ 114 w 4876896"/>
              <a:gd name="connsiteY2" fmla="*/ 1746549 h 2802743"/>
              <a:gd name="connsiteX3" fmla="*/ 518275 w 4876896"/>
              <a:gd name="connsiteY3" fmla="*/ 2746394 h 2802743"/>
              <a:gd name="connsiteX4" fmla="*/ 2529092 w 4876896"/>
              <a:gd name="connsiteY4" fmla="*/ 2676161 h 2802743"/>
              <a:gd name="connsiteX5" fmla="*/ 4517766 w 4876896"/>
              <a:gd name="connsiteY5" fmla="*/ 2669269 h 2802743"/>
              <a:gd name="connsiteX6" fmla="*/ 4812003 w 4876896"/>
              <a:gd name="connsiteY6" fmla="*/ 1602579 h 2802743"/>
              <a:gd name="connsiteX7" fmla="*/ 4001461 w 4876896"/>
              <a:gd name="connsiteY7" fmla="*/ 201849 h 2802743"/>
              <a:gd name="connsiteX8" fmla="*/ 1966074 w 4876896"/>
              <a:gd name="connsiteY8" fmla="*/ 28643 h 2802743"/>
              <a:gd name="connsiteX0" fmla="*/ 1966074 w 4980429"/>
              <a:gd name="connsiteY0" fmla="*/ 27120 h 2801220"/>
              <a:gd name="connsiteX1" fmla="*/ 487794 w 4980429"/>
              <a:gd name="connsiteY1" fmla="*/ 394756 h 2801220"/>
              <a:gd name="connsiteX2" fmla="*/ 114 w 4980429"/>
              <a:gd name="connsiteY2" fmla="*/ 1745026 h 2801220"/>
              <a:gd name="connsiteX3" fmla="*/ 518275 w 4980429"/>
              <a:gd name="connsiteY3" fmla="*/ 2744871 h 2801220"/>
              <a:gd name="connsiteX4" fmla="*/ 2529092 w 4980429"/>
              <a:gd name="connsiteY4" fmla="*/ 2674638 h 2801220"/>
              <a:gd name="connsiteX5" fmla="*/ 4517766 w 4980429"/>
              <a:gd name="connsiteY5" fmla="*/ 2667746 h 2801220"/>
              <a:gd name="connsiteX6" fmla="*/ 4935437 w 4980429"/>
              <a:gd name="connsiteY6" fmla="*/ 1567243 h 2801220"/>
              <a:gd name="connsiteX7" fmla="*/ 4001461 w 4980429"/>
              <a:gd name="connsiteY7" fmla="*/ 200326 h 2801220"/>
              <a:gd name="connsiteX8" fmla="*/ 1966074 w 4980429"/>
              <a:gd name="connsiteY8" fmla="*/ 27120 h 2801220"/>
              <a:gd name="connsiteX0" fmla="*/ 1966074 w 4965646"/>
              <a:gd name="connsiteY0" fmla="*/ 27120 h 2801220"/>
              <a:gd name="connsiteX1" fmla="*/ 487794 w 4965646"/>
              <a:gd name="connsiteY1" fmla="*/ 394756 h 2801220"/>
              <a:gd name="connsiteX2" fmla="*/ 114 w 4965646"/>
              <a:gd name="connsiteY2" fmla="*/ 1745026 h 2801220"/>
              <a:gd name="connsiteX3" fmla="*/ 518275 w 4965646"/>
              <a:gd name="connsiteY3" fmla="*/ 2744871 h 2801220"/>
              <a:gd name="connsiteX4" fmla="*/ 2529092 w 4965646"/>
              <a:gd name="connsiteY4" fmla="*/ 2674638 h 2801220"/>
              <a:gd name="connsiteX5" fmla="*/ 4517766 w 4965646"/>
              <a:gd name="connsiteY5" fmla="*/ 2667746 h 2801220"/>
              <a:gd name="connsiteX6" fmla="*/ 4935437 w 4965646"/>
              <a:gd name="connsiteY6" fmla="*/ 1567243 h 2801220"/>
              <a:gd name="connsiteX7" fmla="*/ 4001461 w 4965646"/>
              <a:gd name="connsiteY7" fmla="*/ 200326 h 2801220"/>
              <a:gd name="connsiteX8" fmla="*/ 1966074 w 4965646"/>
              <a:gd name="connsiteY8" fmla="*/ 27120 h 2801220"/>
              <a:gd name="connsiteX0" fmla="*/ 1966579 w 4966151"/>
              <a:gd name="connsiteY0" fmla="*/ 27120 h 2755942"/>
              <a:gd name="connsiteX1" fmla="*/ 488299 w 4966151"/>
              <a:gd name="connsiteY1" fmla="*/ 394756 h 2755942"/>
              <a:gd name="connsiteX2" fmla="*/ 619 w 4966151"/>
              <a:gd name="connsiteY2" fmla="*/ 1745026 h 2755942"/>
              <a:gd name="connsiteX3" fmla="*/ 562344 w 4966151"/>
              <a:gd name="connsiteY3" fmla="*/ 2558899 h 2755942"/>
              <a:gd name="connsiteX4" fmla="*/ 2529597 w 4966151"/>
              <a:gd name="connsiteY4" fmla="*/ 2674638 h 2755942"/>
              <a:gd name="connsiteX5" fmla="*/ 4518271 w 4966151"/>
              <a:gd name="connsiteY5" fmla="*/ 2667746 h 2755942"/>
              <a:gd name="connsiteX6" fmla="*/ 4935942 w 4966151"/>
              <a:gd name="connsiteY6" fmla="*/ 1567243 h 2755942"/>
              <a:gd name="connsiteX7" fmla="*/ 4001966 w 4966151"/>
              <a:gd name="connsiteY7" fmla="*/ 200326 h 2755942"/>
              <a:gd name="connsiteX8" fmla="*/ 1966579 w 4966151"/>
              <a:gd name="connsiteY8" fmla="*/ 27120 h 2755942"/>
              <a:gd name="connsiteX0" fmla="*/ 1966579 w 4964185"/>
              <a:gd name="connsiteY0" fmla="*/ 27120 h 2683034"/>
              <a:gd name="connsiteX1" fmla="*/ 488299 w 4964185"/>
              <a:gd name="connsiteY1" fmla="*/ 394756 h 2683034"/>
              <a:gd name="connsiteX2" fmla="*/ 619 w 4964185"/>
              <a:gd name="connsiteY2" fmla="*/ 1745026 h 2683034"/>
              <a:gd name="connsiteX3" fmla="*/ 562344 w 4964185"/>
              <a:gd name="connsiteY3" fmla="*/ 2558899 h 2683034"/>
              <a:gd name="connsiteX4" fmla="*/ 2529597 w 4964185"/>
              <a:gd name="connsiteY4" fmla="*/ 2674638 h 2683034"/>
              <a:gd name="connsiteX5" fmla="*/ 4518272 w 4964185"/>
              <a:gd name="connsiteY5" fmla="*/ 2549399 h 2683034"/>
              <a:gd name="connsiteX6" fmla="*/ 4935942 w 4964185"/>
              <a:gd name="connsiteY6" fmla="*/ 1567243 h 2683034"/>
              <a:gd name="connsiteX7" fmla="*/ 4001966 w 4964185"/>
              <a:gd name="connsiteY7" fmla="*/ 200326 h 2683034"/>
              <a:gd name="connsiteX8" fmla="*/ 1966579 w 4964185"/>
              <a:gd name="connsiteY8" fmla="*/ 27120 h 2683034"/>
              <a:gd name="connsiteX0" fmla="*/ 1923162 w 4920768"/>
              <a:gd name="connsiteY0" fmla="*/ 27120 h 2686552"/>
              <a:gd name="connsiteX1" fmla="*/ 444882 w 4920768"/>
              <a:gd name="connsiteY1" fmla="*/ 394756 h 2686552"/>
              <a:gd name="connsiteX2" fmla="*/ 768 w 4920768"/>
              <a:gd name="connsiteY2" fmla="*/ 1592867 h 2686552"/>
              <a:gd name="connsiteX3" fmla="*/ 518927 w 4920768"/>
              <a:gd name="connsiteY3" fmla="*/ 2558899 h 2686552"/>
              <a:gd name="connsiteX4" fmla="*/ 2486180 w 4920768"/>
              <a:gd name="connsiteY4" fmla="*/ 2674638 h 2686552"/>
              <a:gd name="connsiteX5" fmla="*/ 4474855 w 4920768"/>
              <a:gd name="connsiteY5" fmla="*/ 2549399 h 2686552"/>
              <a:gd name="connsiteX6" fmla="*/ 4892525 w 4920768"/>
              <a:gd name="connsiteY6" fmla="*/ 1567243 h 2686552"/>
              <a:gd name="connsiteX7" fmla="*/ 3958549 w 4920768"/>
              <a:gd name="connsiteY7" fmla="*/ 200326 h 2686552"/>
              <a:gd name="connsiteX8" fmla="*/ 1923162 w 4920768"/>
              <a:gd name="connsiteY8" fmla="*/ 27120 h 2686552"/>
              <a:gd name="connsiteX0" fmla="*/ 1923162 w 4857280"/>
              <a:gd name="connsiteY0" fmla="*/ 22189 h 2684094"/>
              <a:gd name="connsiteX1" fmla="*/ 444882 w 4857280"/>
              <a:gd name="connsiteY1" fmla="*/ 389825 h 2684094"/>
              <a:gd name="connsiteX2" fmla="*/ 768 w 4857280"/>
              <a:gd name="connsiteY2" fmla="*/ 1587936 h 2684094"/>
              <a:gd name="connsiteX3" fmla="*/ 518927 w 4857280"/>
              <a:gd name="connsiteY3" fmla="*/ 2553968 h 2684094"/>
              <a:gd name="connsiteX4" fmla="*/ 2486180 w 4857280"/>
              <a:gd name="connsiteY4" fmla="*/ 2669707 h 2684094"/>
              <a:gd name="connsiteX5" fmla="*/ 4474855 w 4857280"/>
              <a:gd name="connsiteY5" fmla="*/ 2544468 h 2684094"/>
              <a:gd name="connsiteX6" fmla="*/ 4819918 w 4857280"/>
              <a:gd name="connsiteY6" fmla="*/ 1443966 h 2684094"/>
              <a:gd name="connsiteX7" fmla="*/ 3958549 w 4857280"/>
              <a:gd name="connsiteY7" fmla="*/ 195395 h 2684094"/>
              <a:gd name="connsiteX8" fmla="*/ 1923162 w 4857280"/>
              <a:gd name="connsiteY8" fmla="*/ 22189 h 2684094"/>
              <a:gd name="connsiteX0" fmla="*/ 1923162 w 4842972"/>
              <a:gd name="connsiteY0" fmla="*/ 22189 h 2684095"/>
              <a:gd name="connsiteX1" fmla="*/ 444882 w 4842972"/>
              <a:gd name="connsiteY1" fmla="*/ 389825 h 2684095"/>
              <a:gd name="connsiteX2" fmla="*/ 768 w 4842972"/>
              <a:gd name="connsiteY2" fmla="*/ 1587936 h 2684095"/>
              <a:gd name="connsiteX3" fmla="*/ 518927 w 4842972"/>
              <a:gd name="connsiteY3" fmla="*/ 2553968 h 2684095"/>
              <a:gd name="connsiteX4" fmla="*/ 2486180 w 4842972"/>
              <a:gd name="connsiteY4" fmla="*/ 2669707 h 2684095"/>
              <a:gd name="connsiteX5" fmla="*/ 4361712 w 4842972"/>
              <a:gd name="connsiteY5" fmla="*/ 2544468 h 2684095"/>
              <a:gd name="connsiteX6" fmla="*/ 4819918 w 4842972"/>
              <a:gd name="connsiteY6" fmla="*/ 1443966 h 2684095"/>
              <a:gd name="connsiteX7" fmla="*/ 3958549 w 4842972"/>
              <a:gd name="connsiteY7" fmla="*/ 195395 h 2684095"/>
              <a:gd name="connsiteX8" fmla="*/ 1923162 w 4842972"/>
              <a:gd name="connsiteY8" fmla="*/ 22189 h 2684095"/>
              <a:gd name="connsiteX0" fmla="*/ 2006604 w 4843045"/>
              <a:gd name="connsiteY0" fmla="*/ 7226 h 2793926"/>
              <a:gd name="connsiteX1" fmla="*/ 444955 w 4843045"/>
              <a:gd name="connsiteY1" fmla="*/ 499656 h 2793926"/>
              <a:gd name="connsiteX2" fmla="*/ 841 w 4843045"/>
              <a:gd name="connsiteY2" fmla="*/ 1697767 h 2793926"/>
              <a:gd name="connsiteX3" fmla="*/ 519000 w 4843045"/>
              <a:gd name="connsiteY3" fmla="*/ 2663799 h 2793926"/>
              <a:gd name="connsiteX4" fmla="*/ 2486253 w 4843045"/>
              <a:gd name="connsiteY4" fmla="*/ 2779538 h 2793926"/>
              <a:gd name="connsiteX5" fmla="*/ 4361785 w 4843045"/>
              <a:gd name="connsiteY5" fmla="*/ 2654299 h 2793926"/>
              <a:gd name="connsiteX6" fmla="*/ 4819991 w 4843045"/>
              <a:gd name="connsiteY6" fmla="*/ 1553797 h 2793926"/>
              <a:gd name="connsiteX7" fmla="*/ 3958622 w 4843045"/>
              <a:gd name="connsiteY7" fmla="*/ 305226 h 2793926"/>
              <a:gd name="connsiteX8" fmla="*/ 2006604 w 4843045"/>
              <a:gd name="connsiteY8" fmla="*/ 7226 h 2793926"/>
              <a:gd name="connsiteX0" fmla="*/ 2006604 w 4843045"/>
              <a:gd name="connsiteY0" fmla="*/ 3666 h 2790366"/>
              <a:gd name="connsiteX1" fmla="*/ 444955 w 4843045"/>
              <a:gd name="connsiteY1" fmla="*/ 496096 h 2790366"/>
              <a:gd name="connsiteX2" fmla="*/ 841 w 4843045"/>
              <a:gd name="connsiteY2" fmla="*/ 1694207 h 2790366"/>
              <a:gd name="connsiteX3" fmla="*/ 519000 w 4843045"/>
              <a:gd name="connsiteY3" fmla="*/ 2660239 h 2790366"/>
              <a:gd name="connsiteX4" fmla="*/ 2486253 w 4843045"/>
              <a:gd name="connsiteY4" fmla="*/ 2775978 h 2790366"/>
              <a:gd name="connsiteX5" fmla="*/ 4361785 w 4843045"/>
              <a:gd name="connsiteY5" fmla="*/ 2650739 h 2790366"/>
              <a:gd name="connsiteX6" fmla="*/ 4819991 w 4843045"/>
              <a:gd name="connsiteY6" fmla="*/ 1550237 h 2790366"/>
              <a:gd name="connsiteX7" fmla="*/ 3958622 w 4843045"/>
              <a:gd name="connsiteY7" fmla="*/ 301666 h 2790366"/>
              <a:gd name="connsiteX8" fmla="*/ 2006604 w 4843045"/>
              <a:gd name="connsiteY8" fmla="*/ 3666 h 2790366"/>
              <a:gd name="connsiteX0" fmla="*/ 2197397 w 4843280"/>
              <a:gd name="connsiteY0" fmla="*/ 3666 h 2790366"/>
              <a:gd name="connsiteX1" fmla="*/ 445190 w 4843280"/>
              <a:gd name="connsiteY1" fmla="*/ 496096 h 2790366"/>
              <a:gd name="connsiteX2" fmla="*/ 1076 w 4843280"/>
              <a:gd name="connsiteY2" fmla="*/ 1694207 h 2790366"/>
              <a:gd name="connsiteX3" fmla="*/ 519235 w 4843280"/>
              <a:gd name="connsiteY3" fmla="*/ 2660239 h 2790366"/>
              <a:gd name="connsiteX4" fmla="*/ 2486488 w 4843280"/>
              <a:gd name="connsiteY4" fmla="*/ 2775978 h 2790366"/>
              <a:gd name="connsiteX5" fmla="*/ 4362020 w 4843280"/>
              <a:gd name="connsiteY5" fmla="*/ 2650739 h 2790366"/>
              <a:gd name="connsiteX6" fmla="*/ 4820226 w 4843280"/>
              <a:gd name="connsiteY6" fmla="*/ 1550237 h 2790366"/>
              <a:gd name="connsiteX7" fmla="*/ 3958857 w 4843280"/>
              <a:gd name="connsiteY7" fmla="*/ 301666 h 2790366"/>
              <a:gd name="connsiteX8" fmla="*/ 2197397 w 4843280"/>
              <a:gd name="connsiteY8" fmla="*/ 3666 h 2790366"/>
              <a:gd name="connsiteX0" fmla="*/ 2197397 w 4843280"/>
              <a:gd name="connsiteY0" fmla="*/ 810 h 2787510"/>
              <a:gd name="connsiteX1" fmla="*/ 445190 w 4843280"/>
              <a:gd name="connsiteY1" fmla="*/ 493240 h 2787510"/>
              <a:gd name="connsiteX2" fmla="*/ 1076 w 4843280"/>
              <a:gd name="connsiteY2" fmla="*/ 1691351 h 2787510"/>
              <a:gd name="connsiteX3" fmla="*/ 519235 w 4843280"/>
              <a:gd name="connsiteY3" fmla="*/ 2657383 h 2787510"/>
              <a:gd name="connsiteX4" fmla="*/ 2486488 w 4843280"/>
              <a:gd name="connsiteY4" fmla="*/ 2773122 h 2787510"/>
              <a:gd name="connsiteX5" fmla="*/ 4362020 w 4843280"/>
              <a:gd name="connsiteY5" fmla="*/ 2647883 h 2787510"/>
              <a:gd name="connsiteX6" fmla="*/ 4820226 w 4843280"/>
              <a:gd name="connsiteY6" fmla="*/ 1547381 h 2787510"/>
              <a:gd name="connsiteX7" fmla="*/ 3958857 w 4843280"/>
              <a:gd name="connsiteY7" fmla="*/ 298810 h 2787510"/>
              <a:gd name="connsiteX8" fmla="*/ 2197397 w 4843280"/>
              <a:gd name="connsiteY8" fmla="*/ 810 h 2787510"/>
              <a:gd name="connsiteX0" fmla="*/ 2197397 w 4843280"/>
              <a:gd name="connsiteY0" fmla="*/ 5089 h 2791789"/>
              <a:gd name="connsiteX1" fmla="*/ 445190 w 4843280"/>
              <a:gd name="connsiteY1" fmla="*/ 497519 h 2791789"/>
              <a:gd name="connsiteX2" fmla="*/ 1076 w 4843280"/>
              <a:gd name="connsiteY2" fmla="*/ 1695630 h 2791789"/>
              <a:gd name="connsiteX3" fmla="*/ 519235 w 4843280"/>
              <a:gd name="connsiteY3" fmla="*/ 2661662 h 2791789"/>
              <a:gd name="connsiteX4" fmla="*/ 2486488 w 4843280"/>
              <a:gd name="connsiteY4" fmla="*/ 2777401 h 2791789"/>
              <a:gd name="connsiteX5" fmla="*/ 4362020 w 4843280"/>
              <a:gd name="connsiteY5" fmla="*/ 2652162 h 2791789"/>
              <a:gd name="connsiteX6" fmla="*/ 4820226 w 4843280"/>
              <a:gd name="connsiteY6" fmla="*/ 1551660 h 2791789"/>
              <a:gd name="connsiteX7" fmla="*/ 3958857 w 4843280"/>
              <a:gd name="connsiteY7" fmla="*/ 303089 h 2791789"/>
              <a:gd name="connsiteX8" fmla="*/ 2197397 w 4843280"/>
              <a:gd name="connsiteY8" fmla="*/ 5089 h 279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43280" h="2791789">
                <a:moveTo>
                  <a:pt x="2197397" y="5089"/>
                </a:moveTo>
                <a:cubicBezTo>
                  <a:pt x="1611786" y="30560"/>
                  <a:pt x="811243" y="215762"/>
                  <a:pt x="445190" y="497519"/>
                </a:cubicBezTo>
                <a:cubicBezTo>
                  <a:pt x="79137" y="779276"/>
                  <a:pt x="-11265" y="1334940"/>
                  <a:pt x="1076" y="1695630"/>
                </a:cubicBezTo>
                <a:cubicBezTo>
                  <a:pt x="13417" y="2056321"/>
                  <a:pt x="105000" y="2481367"/>
                  <a:pt x="519235" y="2661662"/>
                </a:cubicBezTo>
                <a:cubicBezTo>
                  <a:pt x="933470" y="2841957"/>
                  <a:pt x="1846024" y="2778984"/>
                  <a:pt x="2486488" y="2777401"/>
                </a:cubicBezTo>
                <a:cubicBezTo>
                  <a:pt x="3126952" y="2775818"/>
                  <a:pt x="3973064" y="2856452"/>
                  <a:pt x="4362020" y="2652162"/>
                </a:cubicBezTo>
                <a:cubicBezTo>
                  <a:pt x="4750976" y="2447872"/>
                  <a:pt x="4906277" y="1943172"/>
                  <a:pt x="4820226" y="1551660"/>
                </a:cubicBezTo>
                <a:cubicBezTo>
                  <a:pt x="4734175" y="1160148"/>
                  <a:pt x="4395995" y="560851"/>
                  <a:pt x="3958857" y="303089"/>
                </a:cubicBezTo>
                <a:cubicBezTo>
                  <a:pt x="3521719" y="45327"/>
                  <a:pt x="2783008" y="-20382"/>
                  <a:pt x="2197397" y="50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56000" rIns="504000"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3200" b="1" dirty="0">
              <a:solidFill>
                <a:schemeClr val="tx1"/>
              </a:solidFill>
              <a:latin typeface="+mj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27505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DAC39C51-3E3D-C497-7E40-73DD0C32ECB1}"/>
              </a:ext>
            </a:extLst>
          </p:cNvPr>
          <p:cNvSpPr/>
          <p:nvPr/>
        </p:nvSpPr>
        <p:spPr>
          <a:xfrm rot="615400" flipH="1">
            <a:off x="5434749" y="-468623"/>
            <a:ext cx="7131930" cy="7444915"/>
          </a:xfrm>
          <a:custGeom>
            <a:avLst/>
            <a:gdLst>
              <a:gd name="connsiteX0" fmla="*/ 1221122 w 8417427"/>
              <a:gd name="connsiteY0" fmla="*/ 0 h 8262568"/>
              <a:gd name="connsiteX1" fmla="*/ 4226385 w 8417427"/>
              <a:gd name="connsiteY1" fmla="*/ 543801 h 8262568"/>
              <a:gd name="connsiteX2" fmla="*/ 4237796 w 8417427"/>
              <a:gd name="connsiteY2" fmla="*/ 554147 h 8262568"/>
              <a:gd name="connsiteX3" fmla="*/ 5606694 w 8417427"/>
              <a:gd name="connsiteY3" fmla="*/ 3790528 h 8262568"/>
              <a:gd name="connsiteX4" fmla="*/ 8077978 w 8417427"/>
              <a:gd name="connsiteY4" fmla="*/ 6056010 h 8262568"/>
              <a:gd name="connsiteX5" fmla="*/ 8385845 w 8417427"/>
              <a:gd name="connsiteY5" fmla="*/ 8157297 h 8262568"/>
              <a:gd name="connsiteX6" fmla="*/ 8367847 w 8417427"/>
              <a:gd name="connsiteY6" fmla="*/ 8262568 h 8262568"/>
              <a:gd name="connsiteX7" fmla="*/ 0 w 8417427"/>
              <a:gd name="connsiteY7" fmla="*/ 6748409 h 8262568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385845 w 10941811"/>
              <a:gd name="connsiteY5" fmla="*/ 8157297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592131 w 10941811"/>
              <a:gd name="connsiteY5" fmla="*/ 8081312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592131 w 10941811"/>
              <a:gd name="connsiteY5" fmla="*/ 8081312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184369 w 10941811"/>
              <a:gd name="connsiteY5" fmla="*/ 7852653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185798 w 10941811"/>
              <a:gd name="connsiteY5" fmla="*/ 7930349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87843 w 10941811"/>
              <a:gd name="connsiteY5" fmla="*/ 7569292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87843 w 10941811"/>
              <a:gd name="connsiteY5" fmla="*/ 7569292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85273 w 10941811"/>
              <a:gd name="connsiteY5" fmla="*/ 7754677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023407 w 10941811"/>
              <a:gd name="connsiteY5" fmla="*/ 7715115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6632891 w 10941811"/>
              <a:gd name="connsiteY4" fmla="*/ 5825497 h 8759301"/>
              <a:gd name="connsiteX5" fmla="*/ 9023407 w 10941811"/>
              <a:gd name="connsiteY5" fmla="*/ 7715115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6632891 w 10941811"/>
              <a:gd name="connsiteY4" fmla="*/ 5825497 h 8759301"/>
              <a:gd name="connsiteX5" fmla="*/ 10260684 w 10941811"/>
              <a:gd name="connsiteY5" fmla="*/ 721108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6632891 w 10941811"/>
              <a:gd name="connsiteY4" fmla="*/ 5825497 h 8759301"/>
              <a:gd name="connsiteX5" fmla="*/ 10394223 w 10941811"/>
              <a:gd name="connsiteY5" fmla="*/ 7157815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6380 w 10941811"/>
              <a:gd name="connsiteY0" fmla="*/ 0 h 8957395"/>
              <a:gd name="connsiteX1" fmla="*/ 4226385 w 10941811"/>
              <a:gd name="connsiteY1" fmla="*/ 741895 h 8957395"/>
              <a:gd name="connsiteX2" fmla="*/ 4237796 w 10941811"/>
              <a:gd name="connsiteY2" fmla="*/ 752241 h 8957395"/>
              <a:gd name="connsiteX3" fmla="*/ 5606694 w 10941811"/>
              <a:gd name="connsiteY3" fmla="*/ 3988622 h 8957395"/>
              <a:gd name="connsiteX4" fmla="*/ 6632891 w 10941811"/>
              <a:gd name="connsiteY4" fmla="*/ 6023591 h 8957395"/>
              <a:gd name="connsiteX5" fmla="*/ 10394223 w 10941811"/>
              <a:gd name="connsiteY5" fmla="*/ 7355909 h 8957395"/>
              <a:gd name="connsiteX6" fmla="*/ 10941811 w 10941811"/>
              <a:gd name="connsiteY6" fmla="*/ 8957395 h 8957395"/>
              <a:gd name="connsiteX7" fmla="*/ 0 w 10941811"/>
              <a:gd name="connsiteY7" fmla="*/ 6946503 h 8957395"/>
              <a:gd name="connsiteX8" fmla="*/ 126380 w 10941811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743712 w 12078829"/>
              <a:gd name="connsiteY3" fmla="*/ 3988622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743712 w 12078829"/>
              <a:gd name="connsiteY3" fmla="*/ 3988622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743712 w 12078829"/>
              <a:gd name="connsiteY3" fmla="*/ 3988622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513338 w 12078829"/>
              <a:gd name="connsiteY3" fmla="*/ 3977911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513338 w 12078829"/>
              <a:gd name="connsiteY3" fmla="*/ 3977911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513338 w 12078829"/>
              <a:gd name="connsiteY3" fmla="*/ 3977911 h 8957395"/>
              <a:gd name="connsiteX4" fmla="*/ 7949867 w 12078829"/>
              <a:gd name="connsiteY4" fmla="*/ 6056155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521479 w 12086970"/>
              <a:gd name="connsiteY3" fmla="*/ 3977911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710289 w 12086970"/>
              <a:gd name="connsiteY3" fmla="*/ 3191239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710289 w 12086970"/>
              <a:gd name="connsiteY3" fmla="*/ 3191239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615882 w 12086970"/>
              <a:gd name="connsiteY3" fmla="*/ 2771482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365084 w 12086970"/>
              <a:gd name="connsiteY3" fmla="*/ 2788050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320094 w 12086970"/>
              <a:gd name="connsiteY3" fmla="*/ 2779910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320094 w 12086970"/>
              <a:gd name="connsiteY3" fmla="*/ 2779910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320094 w 12086970"/>
              <a:gd name="connsiteY3" fmla="*/ 2779910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239971 w 12086970"/>
              <a:gd name="connsiteY3" fmla="*/ 3137111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239971 w 12086970"/>
              <a:gd name="connsiteY3" fmla="*/ 3137111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661941 w 12086970"/>
              <a:gd name="connsiteY3" fmla="*/ 3213467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661941 w 12086970"/>
              <a:gd name="connsiteY3" fmla="*/ 3213467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661941 w 12086970"/>
              <a:gd name="connsiteY3" fmla="*/ 3213467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1628614"/>
              <a:gd name="connsiteY0" fmla="*/ 0 h 7456723"/>
              <a:gd name="connsiteX1" fmla="*/ 5371544 w 11628614"/>
              <a:gd name="connsiteY1" fmla="*/ 741895 h 7456723"/>
              <a:gd name="connsiteX2" fmla="*/ 5382955 w 11628614"/>
              <a:gd name="connsiteY2" fmla="*/ 752241 h 7456723"/>
              <a:gd name="connsiteX3" fmla="*/ 6661941 w 11628614"/>
              <a:gd name="connsiteY3" fmla="*/ 3213467 h 7456723"/>
              <a:gd name="connsiteX4" fmla="*/ 7958008 w 11628614"/>
              <a:gd name="connsiteY4" fmla="*/ 6056155 h 7456723"/>
              <a:gd name="connsiteX5" fmla="*/ 11539382 w 11628614"/>
              <a:gd name="connsiteY5" fmla="*/ 7355909 h 7456723"/>
              <a:gd name="connsiteX6" fmla="*/ 3850722 w 11628614"/>
              <a:gd name="connsiteY6" fmla="*/ 7456723 h 7456723"/>
              <a:gd name="connsiteX7" fmla="*/ 0 w 11628614"/>
              <a:gd name="connsiteY7" fmla="*/ 6770263 h 7456723"/>
              <a:gd name="connsiteX8" fmla="*/ 1271539 w 11628614"/>
              <a:gd name="connsiteY8" fmla="*/ 0 h 7456723"/>
              <a:gd name="connsiteX0" fmla="*/ 1271539 w 8004105"/>
              <a:gd name="connsiteY0" fmla="*/ 0 h 7456723"/>
              <a:gd name="connsiteX1" fmla="*/ 5371544 w 8004105"/>
              <a:gd name="connsiteY1" fmla="*/ 741895 h 7456723"/>
              <a:gd name="connsiteX2" fmla="*/ 5382955 w 8004105"/>
              <a:gd name="connsiteY2" fmla="*/ 752241 h 7456723"/>
              <a:gd name="connsiteX3" fmla="*/ 6661941 w 8004105"/>
              <a:gd name="connsiteY3" fmla="*/ 3213467 h 7456723"/>
              <a:gd name="connsiteX4" fmla="*/ 7958008 w 8004105"/>
              <a:gd name="connsiteY4" fmla="*/ 6056155 h 7456723"/>
              <a:gd name="connsiteX5" fmla="*/ 4803355 w 8004105"/>
              <a:gd name="connsiteY5" fmla="*/ 6808152 h 7456723"/>
              <a:gd name="connsiteX6" fmla="*/ 3850722 w 8004105"/>
              <a:gd name="connsiteY6" fmla="*/ 7456723 h 7456723"/>
              <a:gd name="connsiteX7" fmla="*/ 0 w 8004105"/>
              <a:gd name="connsiteY7" fmla="*/ 6770263 h 7456723"/>
              <a:gd name="connsiteX8" fmla="*/ 1271539 w 8004105"/>
              <a:gd name="connsiteY8" fmla="*/ 0 h 7456723"/>
              <a:gd name="connsiteX0" fmla="*/ 1271539 w 8004105"/>
              <a:gd name="connsiteY0" fmla="*/ 0 h 7456723"/>
              <a:gd name="connsiteX1" fmla="*/ 5371544 w 8004105"/>
              <a:gd name="connsiteY1" fmla="*/ 741895 h 7456723"/>
              <a:gd name="connsiteX2" fmla="*/ 5382955 w 8004105"/>
              <a:gd name="connsiteY2" fmla="*/ 752241 h 7456723"/>
              <a:gd name="connsiteX3" fmla="*/ 6661941 w 8004105"/>
              <a:gd name="connsiteY3" fmla="*/ 3213467 h 7456723"/>
              <a:gd name="connsiteX4" fmla="*/ 7958008 w 8004105"/>
              <a:gd name="connsiteY4" fmla="*/ 6056155 h 7456723"/>
              <a:gd name="connsiteX5" fmla="*/ 4803355 w 8004105"/>
              <a:gd name="connsiteY5" fmla="*/ 6808152 h 7456723"/>
              <a:gd name="connsiteX6" fmla="*/ 3850722 w 8004105"/>
              <a:gd name="connsiteY6" fmla="*/ 7456723 h 7456723"/>
              <a:gd name="connsiteX7" fmla="*/ 0 w 8004105"/>
              <a:gd name="connsiteY7" fmla="*/ 6770263 h 7456723"/>
              <a:gd name="connsiteX8" fmla="*/ 1271539 w 8004105"/>
              <a:gd name="connsiteY8" fmla="*/ 0 h 7456723"/>
              <a:gd name="connsiteX0" fmla="*/ 1271539 w 8004105"/>
              <a:gd name="connsiteY0" fmla="*/ 0 h 7520993"/>
              <a:gd name="connsiteX1" fmla="*/ 5371544 w 8004105"/>
              <a:gd name="connsiteY1" fmla="*/ 741895 h 7520993"/>
              <a:gd name="connsiteX2" fmla="*/ 5382955 w 8004105"/>
              <a:gd name="connsiteY2" fmla="*/ 752241 h 7520993"/>
              <a:gd name="connsiteX3" fmla="*/ 6661941 w 8004105"/>
              <a:gd name="connsiteY3" fmla="*/ 3213467 h 7520993"/>
              <a:gd name="connsiteX4" fmla="*/ 7958008 w 8004105"/>
              <a:gd name="connsiteY4" fmla="*/ 6056155 h 7520993"/>
              <a:gd name="connsiteX5" fmla="*/ 4803355 w 8004105"/>
              <a:gd name="connsiteY5" fmla="*/ 6808152 h 7520993"/>
              <a:gd name="connsiteX6" fmla="*/ 4148842 w 8004105"/>
              <a:gd name="connsiteY6" fmla="*/ 7520993 h 7520993"/>
              <a:gd name="connsiteX7" fmla="*/ 0 w 8004105"/>
              <a:gd name="connsiteY7" fmla="*/ 6770263 h 7520993"/>
              <a:gd name="connsiteX8" fmla="*/ 1271539 w 8004105"/>
              <a:gd name="connsiteY8" fmla="*/ 0 h 7520993"/>
              <a:gd name="connsiteX0" fmla="*/ 1271539 w 7989745"/>
              <a:gd name="connsiteY0" fmla="*/ 0 h 7520993"/>
              <a:gd name="connsiteX1" fmla="*/ 5371544 w 7989745"/>
              <a:gd name="connsiteY1" fmla="*/ 741895 h 7520993"/>
              <a:gd name="connsiteX2" fmla="*/ 5382955 w 7989745"/>
              <a:gd name="connsiteY2" fmla="*/ 752241 h 7520993"/>
              <a:gd name="connsiteX3" fmla="*/ 6661941 w 7989745"/>
              <a:gd name="connsiteY3" fmla="*/ 3213467 h 7520993"/>
              <a:gd name="connsiteX4" fmla="*/ 7958008 w 7989745"/>
              <a:gd name="connsiteY4" fmla="*/ 6056155 h 7520993"/>
              <a:gd name="connsiteX5" fmla="*/ 5172315 w 7989745"/>
              <a:gd name="connsiteY5" fmla="*/ 6823290 h 7520993"/>
              <a:gd name="connsiteX6" fmla="*/ 4148842 w 7989745"/>
              <a:gd name="connsiteY6" fmla="*/ 7520993 h 7520993"/>
              <a:gd name="connsiteX7" fmla="*/ 0 w 7989745"/>
              <a:gd name="connsiteY7" fmla="*/ 6770263 h 7520993"/>
              <a:gd name="connsiteX8" fmla="*/ 1271539 w 7989745"/>
              <a:gd name="connsiteY8" fmla="*/ 0 h 7520993"/>
              <a:gd name="connsiteX0" fmla="*/ 1271539 w 7979248"/>
              <a:gd name="connsiteY0" fmla="*/ 0 h 7520993"/>
              <a:gd name="connsiteX1" fmla="*/ 5371544 w 7979248"/>
              <a:gd name="connsiteY1" fmla="*/ 741895 h 7520993"/>
              <a:gd name="connsiteX2" fmla="*/ 5382955 w 7979248"/>
              <a:gd name="connsiteY2" fmla="*/ 752241 h 7520993"/>
              <a:gd name="connsiteX3" fmla="*/ 6661941 w 7979248"/>
              <a:gd name="connsiteY3" fmla="*/ 3213467 h 7520993"/>
              <a:gd name="connsiteX4" fmla="*/ 7958008 w 7979248"/>
              <a:gd name="connsiteY4" fmla="*/ 6056155 h 7520993"/>
              <a:gd name="connsiteX5" fmla="*/ 5480432 w 7979248"/>
              <a:gd name="connsiteY5" fmla="*/ 6889369 h 7520993"/>
              <a:gd name="connsiteX6" fmla="*/ 4148842 w 7979248"/>
              <a:gd name="connsiteY6" fmla="*/ 7520993 h 7520993"/>
              <a:gd name="connsiteX7" fmla="*/ 0 w 7979248"/>
              <a:gd name="connsiteY7" fmla="*/ 6770263 h 7520993"/>
              <a:gd name="connsiteX8" fmla="*/ 1271539 w 7979248"/>
              <a:gd name="connsiteY8" fmla="*/ 0 h 7520993"/>
              <a:gd name="connsiteX0" fmla="*/ 1271539 w 6973558"/>
              <a:gd name="connsiteY0" fmla="*/ 0 h 7520993"/>
              <a:gd name="connsiteX1" fmla="*/ 5371544 w 6973558"/>
              <a:gd name="connsiteY1" fmla="*/ 741895 h 7520993"/>
              <a:gd name="connsiteX2" fmla="*/ 5382955 w 6973558"/>
              <a:gd name="connsiteY2" fmla="*/ 752241 h 7520993"/>
              <a:gd name="connsiteX3" fmla="*/ 6661941 w 6973558"/>
              <a:gd name="connsiteY3" fmla="*/ 3213467 h 7520993"/>
              <a:gd name="connsiteX4" fmla="*/ 6888161 w 6973558"/>
              <a:gd name="connsiteY4" fmla="*/ 4664868 h 7520993"/>
              <a:gd name="connsiteX5" fmla="*/ 5480432 w 6973558"/>
              <a:gd name="connsiteY5" fmla="*/ 6889369 h 7520993"/>
              <a:gd name="connsiteX6" fmla="*/ 4148842 w 6973558"/>
              <a:gd name="connsiteY6" fmla="*/ 7520993 h 7520993"/>
              <a:gd name="connsiteX7" fmla="*/ 0 w 6973558"/>
              <a:gd name="connsiteY7" fmla="*/ 6770263 h 7520993"/>
              <a:gd name="connsiteX8" fmla="*/ 1271539 w 6973558"/>
              <a:gd name="connsiteY8" fmla="*/ 0 h 7520993"/>
              <a:gd name="connsiteX0" fmla="*/ 1271539 w 6932531"/>
              <a:gd name="connsiteY0" fmla="*/ 0 h 7520993"/>
              <a:gd name="connsiteX1" fmla="*/ 5371544 w 6932531"/>
              <a:gd name="connsiteY1" fmla="*/ 741895 h 7520993"/>
              <a:gd name="connsiteX2" fmla="*/ 5382955 w 6932531"/>
              <a:gd name="connsiteY2" fmla="*/ 752241 h 7520993"/>
              <a:gd name="connsiteX3" fmla="*/ 6471413 w 6932531"/>
              <a:gd name="connsiteY3" fmla="*/ 2497541 h 7520993"/>
              <a:gd name="connsiteX4" fmla="*/ 6888161 w 6932531"/>
              <a:gd name="connsiteY4" fmla="*/ 4664868 h 7520993"/>
              <a:gd name="connsiteX5" fmla="*/ 5480432 w 6932531"/>
              <a:gd name="connsiteY5" fmla="*/ 6889369 h 7520993"/>
              <a:gd name="connsiteX6" fmla="*/ 4148842 w 6932531"/>
              <a:gd name="connsiteY6" fmla="*/ 7520993 h 7520993"/>
              <a:gd name="connsiteX7" fmla="*/ 0 w 6932531"/>
              <a:gd name="connsiteY7" fmla="*/ 6770263 h 7520993"/>
              <a:gd name="connsiteX8" fmla="*/ 1271539 w 6932531"/>
              <a:gd name="connsiteY8" fmla="*/ 0 h 7520993"/>
              <a:gd name="connsiteX0" fmla="*/ 1271539 w 6905496"/>
              <a:gd name="connsiteY0" fmla="*/ 0 h 7520993"/>
              <a:gd name="connsiteX1" fmla="*/ 5371544 w 6905496"/>
              <a:gd name="connsiteY1" fmla="*/ 741895 h 7520993"/>
              <a:gd name="connsiteX2" fmla="*/ 5382955 w 6905496"/>
              <a:gd name="connsiteY2" fmla="*/ 752241 h 7520993"/>
              <a:gd name="connsiteX3" fmla="*/ 6471413 w 6905496"/>
              <a:gd name="connsiteY3" fmla="*/ 2497541 h 7520993"/>
              <a:gd name="connsiteX4" fmla="*/ 6888161 w 6905496"/>
              <a:gd name="connsiteY4" fmla="*/ 4664868 h 7520993"/>
              <a:gd name="connsiteX5" fmla="*/ 5952605 w 6905496"/>
              <a:gd name="connsiteY5" fmla="*/ 6448234 h 7520993"/>
              <a:gd name="connsiteX6" fmla="*/ 4148842 w 6905496"/>
              <a:gd name="connsiteY6" fmla="*/ 7520993 h 7520993"/>
              <a:gd name="connsiteX7" fmla="*/ 0 w 6905496"/>
              <a:gd name="connsiteY7" fmla="*/ 6770263 h 7520993"/>
              <a:gd name="connsiteX8" fmla="*/ 1271539 w 6905496"/>
              <a:gd name="connsiteY8" fmla="*/ 0 h 7520993"/>
              <a:gd name="connsiteX0" fmla="*/ 1271539 w 6905496"/>
              <a:gd name="connsiteY0" fmla="*/ 0 h 7520993"/>
              <a:gd name="connsiteX1" fmla="*/ 5371544 w 6905496"/>
              <a:gd name="connsiteY1" fmla="*/ 741895 h 7520993"/>
              <a:gd name="connsiteX2" fmla="*/ 5382955 w 6905496"/>
              <a:gd name="connsiteY2" fmla="*/ 752241 h 7520993"/>
              <a:gd name="connsiteX3" fmla="*/ 6471413 w 6905496"/>
              <a:gd name="connsiteY3" fmla="*/ 2497541 h 7520993"/>
              <a:gd name="connsiteX4" fmla="*/ 6888161 w 6905496"/>
              <a:gd name="connsiteY4" fmla="*/ 4664868 h 7520993"/>
              <a:gd name="connsiteX5" fmla="*/ 5952605 w 6905496"/>
              <a:gd name="connsiteY5" fmla="*/ 6448234 h 7520993"/>
              <a:gd name="connsiteX6" fmla="*/ 4148842 w 6905496"/>
              <a:gd name="connsiteY6" fmla="*/ 7520993 h 7520993"/>
              <a:gd name="connsiteX7" fmla="*/ 0 w 6905496"/>
              <a:gd name="connsiteY7" fmla="*/ 6770263 h 7520993"/>
              <a:gd name="connsiteX8" fmla="*/ 1271539 w 6905496"/>
              <a:gd name="connsiteY8" fmla="*/ 0 h 7520993"/>
              <a:gd name="connsiteX0" fmla="*/ 1271539 w 6893025"/>
              <a:gd name="connsiteY0" fmla="*/ 0 h 7520993"/>
              <a:gd name="connsiteX1" fmla="*/ 5371544 w 6893025"/>
              <a:gd name="connsiteY1" fmla="*/ 741895 h 7520993"/>
              <a:gd name="connsiteX2" fmla="*/ 5382955 w 6893025"/>
              <a:gd name="connsiteY2" fmla="*/ 752241 h 7520993"/>
              <a:gd name="connsiteX3" fmla="*/ 6471413 w 6893025"/>
              <a:gd name="connsiteY3" fmla="*/ 2497541 h 7520993"/>
              <a:gd name="connsiteX4" fmla="*/ 6888161 w 6893025"/>
              <a:gd name="connsiteY4" fmla="*/ 4664868 h 7520993"/>
              <a:gd name="connsiteX5" fmla="*/ 6235109 w 6893025"/>
              <a:gd name="connsiteY5" fmla="*/ 6313503 h 7520993"/>
              <a:gd name="connsiteX6" fmla="*/ 4148842 w 6893025"/>
              <a:gd name="connsiteY6" fmla="*/ 7520993 h 7520993"/>
              <a:gd name="connsiteX7" fmla="*/ 0 w 6893025"/>
              <a:gd name="connsiteY7" fmla="*/ 6770263 h 7520993"/>
              <a:gd name="connsiteX8" fmla="*/ 1271539 w 6893025"/>
              <a:gd name="connsiteY8" fmla="*/ 0 h 7520993"/>
              <a:gd name="connsiteX0" fmla="*/ 1271539 w 7071128"/>
              <a:gd name="connsiteY0" fmla="*/ 0 h 7520993"/>
              <a:gd name="connsiteX1" fmla="*/ 5371544 w 7071128"/>
              <a:gd name="connsiteY1" fmla="*/ 741895 h 7520993"/>
              <a:gd name="connsiteX2" fmla="*/ 5382955 w 7071128"/>
              <a:gd name="connsiteY2" fmla="*/ 752241 h 7520993"/>
              <a:gd name="connsiteX3" fmla="*/ 6471413 w 7071128"/>
              <a:gd name="connsiteY3" fmla="*/ 2497541 h 7520993"/>
              <a:gd name="connsiteX4" fmla="*/ 7068119 w 7071128"/>
              <a:gd name="connsiteY4" fmla="*/ 4697432 h 7520993"/>
              <a:gd name="connsiteX5" fmla="*/ 6235109 w 7071128"/>
              <a:gd name="connsiteY5" fmla="*/ 6313503 h 7520993"/>
              <a:gd name="connsiteX6" fmla="*/ 4148842 w 7071128"/>
              <a:gd name="connsiteY6" fmla="*/ 7520993 h 7520993"/>
              <a:gd name="connsiteX7" fmla="*/ 0 w 7071128"/>
              <a:gd name="connsiteY7" fmla="*/ 6770263 h 7520993"/>
              <a:gd name="connsiteX8" fmla="*/ 1271539 w 7071128"/>
              <a:gd name="connsiteY8" fmla="*/ 0 h 7520993"/>
              <a:gd name="connsiteX0" fmla="*/ 1271539 w 7074401"/>
              <a:gd name="connsiteY0" fmla="*/ 0 h 7520993"/>
              <a:gd name="connsiteX1" fmla="*/ 5371544 w 7074401"/>
              <a:gd name="connsiteY1" fmla="*/ 741895 h 7520993"/>
              <a:gd name="connsiteX2" fmla="*/ 5382955 w 7074401"/>
              <a:gd name="connsiteY2" fmla="*/ 752241 h 7520993"/>
              <a:gd name="connsiteX3" fmla="*/ 6551490 w 7074401"/>
              <a:gd name="connsiteY3" fmla="*/ 2625606 h 7520993"/>
              <a:gd name="connsiteX4" fmla="*/ 7068119 w 7074401"/>
              <a:gd name="connsiteY4" fmla="*/ 4697432 h 7520993"/>
              <a:gd name="connsiteX5" fmla="*/ 6235109 w 7074401"/>
              <a:gd name="connsiteY5" fmla="*/ 6313503 h 7520993"/>
              <a:gd name="connsiteX6" fmla="*/ 4148842 w 7074401"/>
              <a:gd name="connsiteY6" fmla="*/ 7520993 h 7520993"/>
              <a:gd name="connsiteX7" fmla="*/ 0 w 7074401"/>
              <a:gd name="connsiteY7" fmla="*/ 6770263 h 7520993"/>
              <a:gd name="connsiteX8" fmla="*/ 1271539 w 7074401"/>
              <a:gd name="connsiteY8" fmla="*/ 0 h 7520993"/>
              <a:gd name="connsiteX0" fmla="*/ 1271539 w 7074985"/>
              <a:gd name="connsiteY0" fmla="*/ 0 h 7520993"/>
              <a:gd name="connsiteX1" fmla="*/ 5371544 w 7074985"/>
              <a:gd name="connsiteY1" fmla="*/ 741895 h 7520993"/>
              <a:gd name="connsiteX2" fmla="*/ 5382955 w 7074985"/>
              <a:gd name="connsiteY2" fmla="*/ 752241 h 7520993"/>
              <a:gd name="connsiteX3" fmla="*/ 6551490 w 7074985"/>
              <a:gd name="connsiteY3" fmla="*/ 2625606 h 7520993"/>
              <a:gd name="connsiteX4" fmla="*/ 7068119 w 7074985"/>
              <a:gd name="connsiteY4" fmla="*/ 4697432 h 7520993"/>
              <a:gd name="connsiteX5" fmla="*/ 6235109 w 7074985"/>
              <a:gd name="connsiteY5" fmla="*/ 6313503 h 7520993"/>
              <a:gd name="connsiteX6" fmla="*/ 4148842 w 7074985"/>
              <a:gd name="connsiteY6" fmla="*/ 7520993 h 7520993"/>
              <a:gd name="connsiteX7" fmla="*/ 0 w 7074985"/>
              <a:gd name="connsiteY7" fmla="*/ 6770263 h 7520993"/>
              <a:gd name="connsiteX8" fmla="*/ 1271539 w 7074985"/>
              <a:gd name="connsiteY8" fmla="*/ 0 h 7520993"/>
              <a:gd name="connsiteX0" fmla="*/ 1271539 w 7075858"/>
              <a:gd name="connsiteY0" fmla="*/ 0 h 7520993"/>
              <a:gd name="connsiteX1" fmla="*/ 5371544 w 7075858"/>
              <a:gd name="connsiteY1" fmla="*/ 741895 h 7520993"/>
              <a:gd name="connsiteX2" fmla="*/ 4981240 w 7075858"/>
              <a:gd name="connsiteY2" fmla="*/ 689876 h 7520993"/>
              <a:gd name="connsiteX3" fmla="*/ 6551490 w 7075858"/>
              <a:gd name="connsiteY3" fmla="*/ 2625606 h 7520993"/>
              <a:gd name="connsiteX4" fmla="*/ 7068119 w 7075858"/>
              <a:gd name="connsiteY4" fmla="*/ 4697432 h 7520993"/>
              <a:gd name="connsiteX5" fmla="*/ 6235109 w 7075858"/>
              <a:gd name="connsiteY5" fmla="*/ 6313503 h 7520993"/>
              <a:gd name="connsiteX6" fmla="*/ 4148842 w 7075858"/>
              <a:gd name="connsiteY6" fmla="*/ 7520993 h 7520993"/>
              <a:gd name="connsiteX7" fmla="*/ 0 w 7075858"/>
              <a:gd name="connsiteY7" fmla="*/ 6770263 h 7520993"/>
              <a:gd name="connsiteX8" fmla="*/ 1271539 w 7075858"/>
              <a:gd name="connsiteY8" fmla="*/ 0 h 7520993"/>
              <a:gd name="connsiteX0" fmla="*/ 1271539 w 7074395"/>
              <a:gd name="connsiteY0" fmla="*/ 0 h 7520993"/>
              <a:gd name="connsiteX1" fmla="*/ 5371544 w 7074395"/>
              <a:gd name="connsiteY1" fmla="*/ 741895 h 7520993"/>
              <a:gd name="connsiteX2" fmla="*/ 4981240 w 7074395"/>
              <a:gd name="connsiteY2" fmla="*/ 689876 h 7520993"/>
              <a:gd name="connsiteX3" fmla="*/ 6527973 w 7074395"/>
              <a:gd name="connsiteY3" fmla="*/ 2755575 h 7520993"/>
              <a:gd name="connsiteX4" fmla="*/ 7068119 w 7074395"/>
              <a:gd name="connsiteY4" fmla="*/ 4697432 h 7520993"/>
              <a:gd name="connsiteX5" fmla="*/ 6235109 w 7074395"/>
              <a:gd name="connsiteY5" fmla="*/ 6313503 h 7520993"/>
              <a:gd name="connsiteX6" fmla="*/ 4148842 w 7074395"/>
              <a:gd name="connsiteY6" fmla="*/ 7520993 h 7520993"/>
              <a:gd name="connsiteX7" fmla="*/ 0 w 7074395"/>
              <a:gd name="connsiteY7" fmla="*/ 6770263 h 7520993"/>
              <a:gd name="connsiteX8" fmla="*/ 1271539 w 7074395"/>
              <a:gd name="connsiteY8" fmla="*/ 0 h 7520993"/>
              <a:gd name="connsiteX0" fmla="*/ 1271539 w 7076060"/>
              <a:gd name="connsiteY0" fmla="*/ 0 h 7520993"/>
              <a:gd name="connsiteX1" fmla="*/ 5371544 w 7076060"/>
              <a:gd name="connsiteY1" fmla="*/ 741895 h 7520993"/>
              <a:gd name="connsiteX2" fmla="*/ 4981240 w 7076060"/>
              <a:gd name="connsiteY2" fmla="*/ 689876 h 7520993"/>
              <a:gd name="connsiteX3" fmla="*/ 6554443 w 7076060"/>
              <a:gd name="connsiteY3" fmla="*/ 2894590 h 7520993"/>
              <a:gd name="connsiteX4" fmla="*/ 7068119 w 7076060"/>
              <a:gd name="connsiteY4" fmla="*/ 4697432 h 7520993"/>
              <a:gd name="connsiteX5" fmla="*/ 6235109 w 7076060"/>
              <a:gd name="connsiteY5" fmla="*/ 6313503 h 7520993"/>
              <a:gd name="connsiteX6" fmla="*/ 4148842 w 7076060"/>
              <a:gd name="connsiteY6" fmla="*/ 7520993 h 7520993"/>
              <a:gd name="connsiteX7" fmla="*/ 0 w 7076060"/>
              <a:gd name="connsiteY7" fmla="*/ 6770263 h 7520993"/>
              <a:gd name="connsiteX8" fmla="*/ 1271539 w 7076060"/>
              <a:gd name="connsiteY8" fmla="*/ 0 h 7520993"/>
              <a:gd name="connsiteX0" fmla="*/ 1271539 w 7072717"/>
              <a:gd name="connsiteY0" fmla="*/ 0 h 7520993"/>
              <a:gd name="connsiteX1" fmla="*/ 5371544 w 7072717"/>
              <a:gd name="connsiteY1" fmla="*/ 741895 h 7520993"/>
              <a:gd name="connsiteX2" fmla="*/ 4981240 w 7072717"/>
              <a:gd name="connsiteY2" fmla="*/ 689876 h 7520993"/>
              <a:gd name="connsiteX3" fmla="*/ 6554443 w 7072717"/>
              <a:gd name="connsiteY3" fmla="*/ 2894590 h 7520993"/>
              <a:gd name="connsiteX4" fmla="*/ 7068119 w 7072717"/>
              <a:gd name="connsiteY4" fmla="*/ 4697432 h 7520993"/>
              <a:gd name="connsiteX5" fmla="*/ 6324327 w 7072717"/>
              <a:gd name="connsiteY5" fmla="*/ 6505169 h 7520993"/>
              <a:gd name="connsiteX6" fmla="*/ 4148842 w 7072717"/>
              <a:gd name="connsiteY6" fmla="*/ 7520993 h 7520993"/>
              <a:gd name="connsiteX7" fmla="*/ 0 w 7072717"/>
              <a:gd name="connsiteY7" fmla="*/ 6770263 h 7520993"/>
              <a:gd name="connsiteX8" fmla="*/ 1271539 w 7072717"/>
              <a:gd name="connsiteY8" fmla="*/ 0 h 7520993"/>
              <a:gd name="connsiteX0" fmla="*/ 1271539 w 7072717"/>
              <a:gd name="connsiteY0" fmla="*/ 0 h 7450343"/>
              <a:gd name="connsiteX1" fmla="*/ 5371544 w 7072717"/>
              <a:gd name="connsiteY1" fmla="*/ 741895 h 7450343"/>
              <a:gd name="connsiteX2" fmla="*/ 4981240 w 7072717"/>
              <a:gd name="connsiteY2" fmla="*/ 689876 h 7450343"/>
              <a:gd name="connsiteX3" fmla="*/ 6554443 w 7072717"/>
              <a:gd name="connsiteY3" fmla="*/ 2894590 h 7450343"/>
              <a:gd name="connsiteX4" fmla="*/ 7068119 w 7072717"/>
              <a:gd name="connsiteY4" fmla="*/ 4697432 h 7450343"/>
              <a:gd name="connsiteX5" fmla="*/ 6324327 w 7072717"/>
              <a:gd name="connsiteY5" fmla="*/ 6505169 h 7450343"/>
              <a:gd name="connsiteX6" fmla="*/ 3872526 w 7072717"/>
              <a:gd name="connsiteY6" fmla="*/ 7450343 h 7450343"/>
              <a:gd name="connsiteX7" fmla="*/ 0 w 7072717"/>
              <a:gd name="connsiteY7" fmla="*/ 6770263 h 7450343"/>
              <a:gd name="connsiteX8" fmla="*/ 1271539 w 7072717"/>
              <a:gd name="connsiteY8" fmla="*/ 0 h 7450343"/>
              <a:gd name="connsiteX0" fmla="*/ 1271539 w 7072717"/>
              <a:gd name="connsiteY0" fmla="*/ 0 h 7450343"/>
              <a:gd name="connsiteX1" fmla="*/ 5371544 w 7072717"/>
              <a:gd name="connsiteY1" fmla="*/ 741895 h 7450343"/>
              <a:gd name="connsiteX2" fmla="*/ 4981240 w 7072717"/>
              <a:gd name="connsiteY2" fmla="*/ 689876 h 7450343"/>
              <a:gd name="connsiteX3" fmla="*/ 6554443 w 7072717"/>
              <a:gd name="connsiteY3" fmla="*/ 2894590 h 7450343"/>
              <a:gd name="connsiteX4" fmla="*/ 7068119 w 7072717"/>
              <a:gd name="connsiteY4" fmla="*/ 4697432 h 7450343"/>
              <a:gd name="connsiteX5" fmla="*/ 6324327 w 7072717"/>
              <a:gd name="connsiteY5" fmla="*/ 6505169 h 7450343"/>
              <a:gd name="connsiteX6" fmla="*/ 3872526 w 7072717"/>
              <a:gd name="connsiteY6" fmla="*/ 7450343 h 7450343"/>
              <a:gd name="connsiteX7" fmla="*/ 0 w 7072717"/>
              <a:gd name="connsiteY7" fmla="*/ 6770263 h 7450343"/>
              <a:gd name="connsiteX8" fmla="*/ 1271539 w 7072717"/>
              <a:gd name="connsiteY8" fmla="*/ 0 h 7450343"/>
              <a:gd name="connsiteX0" fmla="*/ 1271539 w 7072717"/>
              <a:gd name="connsiteY0" fmla="*/ 0 h 7450343"/>
              <a:gd name="connsiteX1" fmla="*/ 5371544 w 7072717"/>
              <a:gd name="connsiteY1" fmla="*/ 741895 h 7450343"/>
              <a:gd name="connsiteX2" fmla="*/ 4981240 w 7072717"/>
              <a:gd name="connsiteY2" fmla="*/ 689876 h 7450343"/>
              <a:gd name="connsiteX3" fmla="*/ 6554443 w 7072717"/>
              <a:gd name="connsiteY3" fmla="*/ 2894590 h 7450343"/>
              <a:gd name="connsiteX4" fmla="*/ 7068119 w 7072717"/>
              <a:gd name="connsiteY4" fmla="*/ 4697432 h 7450343"/>
              <a:gd name="connsiteX5" fmla="*/ 6324327 w 7072717"/>
              <a:gd name="connsiteY5" fmla="*/ 6505169 h 7450343"/>
              <a:gd name="connsiteX6" fmla="*/ 3872526 w 7072717"/>
              <a:gd name="connsiteY6" fmla="*/ 7450343 h 7450343"/>
              <a:gd name="connsiteX7" fmla="*/ 0 w 7072717"/>
              <a:gd name="connsiteY7" fmla="*/ 6770263 h 7450343"/>
              <a:gd name="connsiteX8" fmla="*/ 1271539 w 7072717"/>
              <a:gd name="connsiteY8" fmla="*/ 0 h 7450343"/>
              <a:gd name="connsiteX0" fmla="*/ 1271539 w 7072717"/>
              <a:gd name="connsiteY0" fmla="*/ 0 h 7434061"/>
              <a:gd name="connsiteX1" fmla="*/ 5371544 w 7072717"/>
              <a:gd name="connsiteY1" fmla="*/ 741895 h 7434061"/>
              <a:gd name="connsiteX2" fmla="*/ 4981240 w 7072717"/>
              <a:gd name="connsiteY2" fmla="*/ 689876 h 7434061"/>
              <a:gd name="connsiteX3" fmla="*/ 6554443 w 7072717"/>
              <a:gd name="connsiteY3" fmla="*/ 2894590 h 7434061"/>
              <a:gd name="connsiteX4" fmla="*/ 7068119 w 7072717"/>
              <a:gd name="connsiteY4" fmla="*/ 4697432 h 7434061"/>
              <a:gd name="connsiteX5" fmla="*/ 6324327 w 7072717"/>
              <a:gd name="connsiteY5" fmla="*/ 6505169 h 7434061"/>
              <a:gd name="connsiteX6" fmla="*/ 3782547 w 7072717"/>
              <a:gd name="connsiteY6" fmla="*/ 7434061 h 7434061"/>
              <a:gd name="connsiteX7" fmla="*/ 0 w 7072717"/>
              <a:gd name="connsiteY7" fmla="*/ 6770263 h 7434061"/>
              <a:gd name="connsiteX8" fmla="*/ 1271539 w 7072717"/>
              <a:gd name="connsiteY8" fmla="*/ 0 h 7434061"/>
              <a:gd name="connsiteX0" fmla="*/ 1271539 w 7072717"/>
              <a:gd name="connsiteY0" fmla="*/ 0 h 7444915"/>
              <a:gd name="connsiteX1" fmla="*/ 5371544 w 7072717"/>
              <a:gd name="connsiteY1" fmla="*/ 741895 h 7444915"/>
              <a:gd name="connsiteX2" fmla="*/ 4981240 w 7072717"/>
              <a:gd name="connsiteY2" fmla="*/ 689876 h 7444915"/>
              <a:gd name="connsiteX3" fmla="*/ 6554443 w 7072717"/>
              <a:gd name="connsiteY3" fmla="*/ 2894590 h 7444915"/>
              <a:gd name="connsiteX4" fmla="*/ 7068119 w 7072717"/>
              <a:gd name="connsiteY4" fmla="*/ 4697432 h 7444915"/>
              <a:gd name="connsiteX5" fmla="*/ 6324327 w 7072717"/>
              <a:gd name="connsiteY5" fmla="*/ 6505169 h 7444915"/>
              <a:gd name="connsiteX6" fmla="*/ 3842533 w 7072717"/>
              <a:gd name="connsiteY6" fmla="*/ 7444915 h 7444915"/>
              <a:gd name="connsiteX7" fmla="*/ 0 w 7072717"/>
              <a:gd name="connsiteY7" fmla="*/ 6770263 h 7444915"/>
              <a:gd name="connsiteX8" fmla="*/ 1271539 w 7072717"/>
              <a:gd name="connsiteY8" fmla="*/ 0 h 7444915"/>
              <a:gd name="connsiteX0" fmla="*/ 1271539 w 7131930"/>
              <a:gd name="connsiteY0" fmla="*/ 0 h 7444915"/>
              <a:gd name="connsiteX1" fmla="*/ 5371544 w 7131930"/>
              <a:gd name="connsiteY1" fmla="*/ 741895 h 7444915"/>
              <a:gd name="connsiteX2" fmla="*/ 4981240 w 7131930"/>
              <a:gd name="connsiteY2" fmla="*/ 689876 h 7444915"/>
              <a:gd name="connsiteX3" fmla="*/ 6554443 w 7131930"/>
              <a:gd name="connsiteY3" fmla="*/ 2894590 h 7444915"/>
              <a:gd name="connsiteX4" fmla="*/ 7128105 w 7131930"/>
              <a:gd name="connsiteY4" fmla="*/ 4708286 h 7444915"/>
              <a:gd name="connsiteX5" fmla="*/ 6324327 w 7131930"/>
              <a:gd name="connsiteY5" fmla="*/ 6505169 h 7444915"/>
              <a:gd name="connsiteX6" fmla="*/ 3842533 w 7131930"/>
              <a:gd name="connsiteY6" fmla="*/ 7444915 h 7444915"/>
              <a:gd name="connsiteX7" fmla="*/ 0 w 7131930"/>
              <a:gd name="connsiteY7" fmla="*/ 6770263 h 7444915"/>
              <a:gd name="connsiteX8" fmla="*/ 1271539 w 7131930"/>
              <a:gd name="connsiteY8" fmla="*/ 0 h 7444915"/>
              <a:gd name="connsiteX0" fmla="*/ 1271539 w 7131930"/>
              <a:gd name="connsiteY0" fmla="*/ 0 h 7444915"/>
              <a:gd name="connsiteX1" fmla="*/ 4531742 w 7131930"/>
              <a:gd name="connsiteY1" fmla="*/ 589933 h 7444915"/>
              <a:gd name="connsiteX2" fmla="*/ 4981240 w 7131930"/>
              <a:gd name="connsiteY2" fmla="*/ 689876 h 7444915"/>
              <a:gd name="connsiteX3" fmla="*/ 6554443 w 7131930"/>
              <a:gd name="connsiteY3" fmla="*/ 2894590 h 7444915"/>
              <a:gd name="connsiteX4" fmla="*/ 7128105 w 7131930"/>
              <a:gd name="connsiteY4" fmla="*/ 4708286 h 7444915"/>
              <a:gd name="connsiteX5" fmla="*/ 6324327 w 7131930"/>
              <a:gd name="connsiteY5" fmla="*/ 6505169 h 7444915"/>
              <a:gd name="connsiteX6" fmla="*/ 3842533 w 7131930"/>
              <a:gd name="connsiteY6" fmla="*/ 7444915 h 7444915"/>
              <a:gd name="connsiteX7" fmla="*/ 0 w 7131930"/>
              <a:gd name="connsiteY7" fmla="*/ 6770263 h 7444915"/>
              <a:gd name="connsiteX8" fmla="*/ 1271539 w 7131930"/>
              <a:gd name="connsiteY8" fmla="*/ 0 h 7444915"/>
              <a:gd name="connsiteX0" fmla="*/ 1271539 w 7131930"/>
              <a:gd name="connsiteY0" fmla="*/ 0 h 7444915"/>
              <a:gd name="connsiteX1" fmla="*/ 4531742 w 7131930"/>
              <a:gd name="connsiteY1" fmla="*/ 589933 h 7444915"/>
              <a:gd name="connsiteX2" fmla="*/ 4981240 w 7131930"/>
              <a:gd name="connsiteY2" fmla="*/ 689876 h 7444915"/>
              <a:gd name="connsiteX3" fmla="*/ 6554443 w 7131930"/>
              <a:gd name="connsiteY3" fmla="*/ 2894590 h 7444915"/>
              <a:gd name="connsiteX4" fmla="*/ 7128105 w 7131930"/>
              <a:gd name="connsiteY4" fmla="*/ 4708286 h 7444915"/>
              <a:gd name="connsiteX5" fmla="*/ 6324327 w 7131930"/>
              <a:gd name="connsiteY5" fmla="*/ 6505169 h 7444915"/>
              <a:gd name="connsiteX6" fmla="*/ 3842533 w 7131930"/>
              <a:gd name="connsiteY6" fmla="*/ 7444915 h 7444915"/>
              <a:gd name="connsiteX7" fmla="*/ 0 w 7131930"/>
              <a:gd name="connsiteY7" fmla="*/ 6770263 h 7444915"/>
              <a:gd name="connsiteX8" fmla="*/ 1271539 w 7131930"/>
              <a:gd name="connsiteY8" fmla="*/ 0 h 7444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31930" h="7444915">
                <a:moveTo>
                  <a:pt x="1271539" y="0"/>
                </a:moveTo>
                <a:lnTo>
                  <a:pt x="4531742" y="589933"/>
                </a:lnTo>
                <a:lnTo>
                  <a:pt x="4981240" y="689876"/>
                </a:lnTo>
                <a:cubicBezTo>
                  <a:pt x="5249306" y="1049445"/>
                  <a:pt x="6196632" y="2224855"/>
                  <a:pt x="6554443" y="2894590"/>
                </a:cubicBezTo>
                <a:cubicBezTo>
                  <a:pt x="6912254" y="3564325"/>
                  <a:pt x="7166458" y="4106523"/>
                  <a:pt x="7128105" y="4708286"/>
                </a:cubicBezTo>
                <a:cubicBezTo>
                  <a:pt x="7089752" y="5310049"/>
                  <a:pt x="6871922" y="6049064"/>
                  <a:pt x="6324327" y="6505169"/>
                </a:cubicBezTo>
                <a:cubicBezTo>
                  <a:pt x="5776732" y="6961274"/>
                  <a:pt x="4368954" y="7072926"/>
                  <a:pt x="3842533" y="7444915"/>
                </a:cubicBezTo>
                <a:lnTo>
                  <a:pt x="0" y="6770263"/>
                </a:lnTo>
                <a:lnTo>
                  <a:pt x="12715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20E3BF10-F13D-E6BE-B08E-7D1C98F38EEB}"/>
              </a:ext>
            </a:extLst>
          </p:cNvPr>
          <p:cNvSpPr/>
          <p:nvPr/>
        </p:nvSpPr>
        <p:spPr>
          <a:xfrm rot="615400" flipH="1">
            <a:off x="5763518" y="-463997"/>
            <a:ext cx="7074411" cy="7507016"/>
          </a:xfrm>
          <a:custGeom>
            <a:avLst/>
            <a:gdLst>
              <a:gd name="connsiteX0" fmla="*/ 1221122 w 8417427"/>
              <a:gd name="connsiteY0" fmla="*/ 0 h 8262568"/>
              <a:gd name="connsiteX1" fmla="*/ 4226385 w 8417427"/>
              <a:gd name="connsiteY1" fmla="*/ 543801 h 8262568"/>
              <a:gd name="connsiteX2" fmla="*/ 4237796 w 8417427"/>
              <a:gd name="connsiteY2" fmla="*/ 554147 h 8262568"/>
              <a:gd name="connsiteX3" fmla="*/ 5606694 w 8417427"/>
              <a:gd name="connsiteY3" fmla="*/ 3790528 h 8262568"/>
              <a:gd name="connsiteX4" fmla="*/ 8077978 w 8417427"/>
              <a:gd name="connsiteY4" fmla="*/ 6056010 h 8262568"/>
              <a:gd name="connsiteX5" fmla="*/ 8385845 w 8417427"/>
              <a:gd name="connsiteY5" fmla="*/ 8157297 h 8262568"/>
              <a:gd name="connsiteX6" fmla="*/ 8367847 w 8417427"/>
              <a:gd name="connsiteY6" fmla="*/ 8262568 h 8262568"/>
              <a:gd name="connsiteX7" fmla="*/ 0 w 8417427"/>
              <a:gd name="connsiteY7" fmla="*/ 6748409 h 8262568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385845 w 10941811"/>
              <a:gd name="connsiteY5" fmla="*/ 8157297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592131 w 10941811"/>
              <a:gd name="connsiteY5" fmla="*/ 8081312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592131 w 10941811"/>
              <a:gd name="connsiteY5" fmla="*/ 8081312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184369 w 10941811"/>
              <a:gd name="connsiteY5" fmla="*/ 7852653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185798 w 10941811"/>
              <a:gd name="connsiteY5" fmla="*/ 7930349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87843 w 10941811"/>
              <a:gd name="connsiteY5" fmla="*/ 7569292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87843 w 10941811"/>
              <a:gd name="connsiteY5" fmla="*/ 7569292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76989 w 10941811"/>
              <a:gd name="connsiteY5" fmla="*/ 762927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8985273 w 10941811"/>
              <a:gd name="connsiteY5" fmla="*/ 7754677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8077978 w 10941811"/>
              <a:gd name="connsiteY4" fmla="*/ 6056010 h 8759301"/>
              <a:gd name="connsiteX5" fmla="*/ 9023407 w 10941811"/>
              <a:gd name="connsiteY5" fmla="*/ 7715115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6632891 w 10941811"/>
              <a:gd name="connsiteY4" fmla="*/ 5825497 h 8759301"/>
              <a:gd name="connsiteX5" fmla="*/ 9023407 w 10941811"/>
              <a:gd name="connsiteY5" fmla="*/ 7715115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6632891 w 10941811"/>
              <a:gd name="connsiteY4" fmla="*/ 5825497 h 8759301"/>
              <a:gd name="connsiteX5" fmla="*/ 10260684 w 10941811"/>
              <a:gd name="connsiteY5" fmla="*/ 7211088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21122 w 10941811"/>
              <a:gd name="connsiteY0" fmla="*/ 0 h 8759301"/>
              <a:gd name="connsiteX1" fmla="*/ 4226385 w 10941811"/>
              <a:gd name="connsiteY1" fmla="*/ 543801 h 8759301"/>
              <a:gd name="connsiteX2" fmla="*/ 4237796 w 10941811"/>
              <a:gd name="connsiteY2" fmla="*/ 554147 h 8759301"/>
              <a:gd name="connsiteX3" fmla="*/ 5606694 w 10941811"/>
              <a:gd name="connsiteY3" fmla="*/ 3790528 h 8759301"/>
              <a:gd name="connsiteX4" fmla="*/ 6632891 w 10941811"/>
              <a:gd name="connsiteY4" fmla="*/ 5825497 h 8759301"/>
              <a:gd name="connsiteX5" fmla="*/ 10394223 w 10941811"/>
              <a:gd name="connsiteY5" fmla="*/ 7157815 h 8759301"/>
              <a:gd name="connsiteX6" fmla="*/ 10941811 w 10941811"/>
              <a:gd name="connsiteY6" fmla="*/ 8759301 h 8759301"/>
              <a:gd name="connsiteX7" fmla="*/ 0 w 10941811"/>
              <a:gd name="connsiteY7" fmla="*/ 6748409 h 8759301"/>
              <a:gd name="connsiteX8" fmla="*/ 1221122 w 10941811"/>
              <a:gd name="connsiteY8" fmla="*/ 0 h 8759301"/>
              <a:gd name="connsiteX0" fmla="*/ 126380 w 10941811"/>
              <a:gd name="connsiteY0" fmla="*/ 0 h 8957395"/>
              <a:gd name="connsiteX1" fmla="*/ 4226385 w 10941811"/>
              <a:gd name="connsiteY1" fmla="*/ 741895 h 8957395"/>
              <a:gd name="connsiteX2" fmla="*/ 4237796 w 10941811"/>
              <a:gd name="connsiteY2" fmla="*/ 752241 h 8957395"/>
              <a:gd name="connsiteX3" fmla="*/ 5606694 w 10941811"/>
              <a:gd name="connsiteY3" fmla="*/ 3988622 h 8957395"/>
              <a:gd name="connsiteX4" fmla="*/ 6632891 w 10941811"/>
              <a:gd name="connsiteY4" fmla="*/ 6023591 h 8957395"/>
              <a:gd name="connsiteX5" fmla="*/ 10394223 w 10941811"/>
              <a:gd name="connsiteY5" fmla="*/ 7355909 h 8957395"/>
              <a:gd name="connsiteX6" fmla="*/ 10941811 w 10941811"/>
              <a:gd name="connsiteY6" fmla="*/ 8957395 h 8957395"/>
              <a:gd name="connsiteX7" fmla="*/ 0 w 10941811"/>
              <a:gd name="connsiteY7" fmla="*/ 6946503 h 8957395"/>
              <a:gd name="connsiteX8" fmla="*/ 126380 w 10941811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743712 w 12078829"/>
              <a:gd name="connsiteY3" fmla="*/ 3988622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743712 w 12078829"/>
              <a:gd name="connsiteY3" fmla="*/ 3988622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743712 w 12078829"/>
              <a:gd name="connsiteY3" fmla="*/ 3988622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513338 w 12078829"/>
              <a:gd name="connsiteY3" fmla="*/ 3977911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513338 w 12078829"/>
              <a:gd name="connsiteY3" fmla="*/ 3977911 h 8957395"/>
              <a:gd name="connsiteX4" fmla="*/ 7769909 w 12078829"/>
              <a:gd name="connsiteY4" fmla="*/ 6023591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63398 w 12078829"/>
              <a:gd name="connsiteY0" fmla="*/ 0 h 8957395"/>
              <a:gd name="connsiteX1" fmla="*/ 5363403 w 12078829"/>
              <a:gd name="connsiteY1" fmla="*/ 741895 h 8957395"/>
              <a:gd name="connsiteX2" fmla="*/ 5374814 w 12078829"/>
              <a:gd name="connsiteY2" fmla="*/ 752241 h 8957395"/>
              <a:gd name="connsiteX3" fmla="*/ 6513338 w 12078829"/>
              <a:gd name="connsiteY3" fmla="*/ 3977911 h 8957395"/>
              <a:gd name="connsiteX4" fmla="*/ 7949867 w 12078829"/>
              <a:gd name="connsiteY4" fmla="*/ 6056155 h 8957395"/>
              <a:gd name="connsiteX5" fmla="*/ 11531241 w 12078829"/>
              <a:gd name="connsiteY5" fmla="*/ 7355909 h 8957395"/>
              <a:gd name="connsiteX6" fmla="*/ 12078829 w 12078829"/>
              <a:gd name="connsiteY6" fmla="*/ 8957395 h 8957395"/>
              <a:gd name="connsiteX7" fmla="*/ 0 w 12078829"/>
              <a:gd name="connsiteY7" fmla="*/ 6725273 h 8957395"/>
              <a:gd name="connsiteX8" fmla="*/ 1263398 w 12078829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521479 w 12086970"/>
              <a:gd name="connsiteY3" fmla="*/ 3977911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710289 w 12086970"/>
              <a:gd name="connsiteY3" fmla="*/ 3191239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710289 w 12086970"/>
              <a:gd name="connsiteY3" fmla="*/ 3191239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615882 w 12086970"/>
              <a:gd name="connsiteY3" fmla="*/ 2771482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365084 w 12086970"/>
              <a:gd name="connsiteY3" fmla="*/ 2788050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320094 w 12086970"/>
              <a:gd name="connsiteY3" fmla="*/ 2779910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320094 w 12086970"/>
              <a:gd name="connsiteY3" fmla="*/ 2779910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320094 w 12086970"/>
              <a:gd name="connsiteY3" fmla="*/ 2779910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239971 w 12086970"/>
              <a:gd name="connsiteY3" fmla="*/ 3137111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239971 w 12086970"/>
              <a:gd name="connsiteY3" fmla="*/ 3137111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661941 w 12086970"/>
              <a:gd name="connsiteY3" fmla="*/ 3213467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661941 w 12086970"/>
              <a:gd name="connsiteY3" fmla="*/ 3213467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2086970"/>
              <a:gd name="connsiteY0" fmla="*/ 0 h 8957395"/>
              <a:gd name="connsiteX1" fmla="*/ 5371544 w 12086970"/>
              <a:gd name="connsiteY1" fmla="*/ 741895 h 8957395"/>
              <a:gd name="connsiteX2" fmla="*/ 5382955 w 12086970"/>
              <a:gd name="connsiteY2" fmla="*/ 752241 h 8957395"/>
              <a:gd name="connsiteX3" fmla="*/ 6661941 w 12086970"/>
              <a:gd name="connsiteY3" fmla="*/ 3213467 h 8957395"/>
              <a:gd name="connsiteX4" fmla="*/ 7958008 w 12086970"/>
              <a:gd name="connsiteY4" fmla="*/ 6056155 h 8957395"/>
              <a:gd name="connsiteX5" fmla="*/ 11539382 w 12086970"/>
              <a:gd name="connsiteY5" fmla="*/ 7355909 h 8957395"/>
              <a:gd name="connsiteX6" fmla="*/ 12086970 w 12086970"/>
              <a:gd name="connsiteY6" fmla="*/ 8957395 h 8957395"/>
              <a:gd name="connsiteX7" fmla="*/ 0 w 12086970"/>
              <a:gd name="connsiteY7" fmla="*/ 6770263 h 8957395"/>
              <a:gd name="connsiteX8" fmla="*/ 1271539 w 12086970"/>
              <a:gd name="connsiteY8" fmla="*/ 0 h 8957395"/>
              <a:gd name="connsiteX0" fmla="*/ 1271539 w 11628614"/>
              <a:gd name="connsiteY0" fmla="*/ 0 h 7456723"/>
              <a:gd name="connsiteX1" fmla="*/ 5371544 w 11628614"/>
              <a:gd name="connsiteY1" fmla="*/ 741895 h 7456723"/>
              <a:gd name="connsiteX2" fmla="*/ 5382955 w 11628614"/>
              <a:gd name="connsiteY2" fmla="*/ 752241 h 7456723"/>
              <a:gd name="connsiteX3" fmla="*/ 6661941 w 11628614"/>
              <a:gd name="connsiteY3" fmla="*/ 3213467 h 7456723"/>
              <a:gd name="connsiteX4" fmla="*/ 7958008 w 11628614"/>
              <a:gd name="connsiteY4" fmla="*/ 6056155 h 7456723"/>
              <a:gd name="connsiteX5" fmla="*/ 11539382 w 11628614"/>
              <a:gd name="connsiteY5" fmla="*/ 7355909 h 7456723"/>
              <a:gd name="connsiteX6" fmla="*/ 3850722 w 11628614"/>
              <a:gd name="connsiteY6" fmla="*/ 7456723 h 7456723"/>
              <a:gd name="connsiteX7" fmla="*/ 0 w 11628614"/>
              <a:gd name="connsiteY7" fmla="*/ 6770263 h 7456723"/>
              <a:gd name="connsiteX8" fmla="*/ 1271539 w 11628614"/>
              <a:gd name="connsiteY8" fmla="*/ 0 h 7456723"/>
              <a:gd name="connsiteX0" fmla="*/ 1271539 w 8004105"/>
              <a:gd name="connsiteY0" fmla="*/ 0 h 7456723"/>
              <a:gd name="connsiteX1" fmla="*/ 5371544 w 8004105"/>
              <a:gd name="connsiteY1" fmla="*/ 741895 h 7456723"/>
              <a:gd name="connsiteX2" fmla="*/ 5382955 w 8004105"/>
              <a:gd name="connsiteY2" fmla="*/ 752241 h 7456723"/>
              <a:gd name="connsiteX3" fmla="*/ 6661941 w 8004105"/>
              <a:gd name="connsiteY3" fmla="*/ 3213467 h 7456723"/>
              <a:gd name="connsiteX4" fmla="*/ 7958008 w 8004105"/>
              <a:gd name="connsiteY4" fmla="*/ 6056155 h 7456723"/>
              <a:gd name="connsiteX5" fmla="*/ 4803355 w 8004105"/>
              <a:gd name="connsiteY5" fmla="*/ 6808152 h 7456723"/>
              <a:gd name="connsiteX6" fmla="*/ 3850722 w 8004105"/>
              <a:gd name="connsiteY6" fmla="*/ 7456723 h 7456723"/>
              <a:gd name="connsiteX7" fmla="*/ 0 w 8004105"/>
              <a:gd name="connsiteY7" fmla="*/ 6770263 h 7456723"/>
              <a:gd name="connsiteX8" fmla="*/ 1271539 w 8004105"/>
              <a:gd name="connsiteY8" fmla="*/ 0 h 7456723"/>
              <a:gd name="connsiteX0" fmla="*/ 1271539 w 8004105"/>
              <a:gd name="connsiteY0" fmla="*/ 0 h 7456723"/>
              <a:gd name="connsiteX1" fmla="*/ 5371544 w 8004105"/>
              <a:gd name="connsiteY1" fmla="*/ 741895 h 7456723"/>
              <a:gd name="connsiteX2" fmla="*/ 5382955 w 8004105"/>
              <a:gd name="connsiteY2" fmla="*/ 752241 h 7456723"/>
              <a:gd name="connsiteX3" fmla="*/ 6661941 w 8004105"/>
              <a:gd name="connsiteY3" fmla="*/ 3213467 h 7456723"/>
              <a:gd name="connsiteX4" fmla="*/ 7958008 w 8004105"/>
              <a:gd name="connsiteY4" fmla="*/ 6056155 h 7456723"/>
              <a:gd name="connsiteX5" fmla="*/ 4803355 w 8004105"/>
              <a:gd name="connsiteY5" fmla="*/ 6808152 h 7456723"/>
              <a:gd name="connsiteX6" fmla="*/ 3850722 w 8004105"/>
              <a:gd name="connsiteY6" fmla="*/ 7456723 h 7456723"/>
              <a:gd name="connsiteX7" fmla="*/ 0 w 8004105"/>
              <a:gd name="connsiteY7" fmla="*/ 6770263 h 7456723"/>
              <a:gd name="connsiteX8" fmla="*/ 1271539 w 8004105"/>
              <a:gd name="connsiteY8" fmla="*/ 0 h 7456723"/>
              <a:gd name="connsiteX0" fmla="*/ 1271539 w 8004105"/>
              <a:gd name="connsiteY0" fmla="*/ 0 h 7520993"/>
              <a:gd name="connsiteX1" fmla="*/ 5371544 w 8004105"/>
              <a:gd name="connsiteY1" fmla="*/ 741895 h 7520993"/>
              <a:gd name="connsiteX2" fmla="*/ 5382955 w 8004105"/>
              <a:gd name="connsiteY2" fmla="*/ 752241 h 7520993"/>
              <a:gd name="connsiteX3" fmla="*/ 6661941 w 8004105"/>
              <a:gd name="connsiteY3" fmla="*/ 3213467 h 7520993"/>
              <a:gd name="connsiteX4" fmla="*/ 7958008 w 8004105"/>
              <a:gd name="connsiteY4" fmla="*/ 6056155 h 7520993"/>
              <a:gd name="connsiteX5" fmla="*/ 4803355 w 8004105"/>
              <a:gd name="connsiteY5" fmla="*/ 6808152 h 7520993"/>
              <a:gd name="connsiteX6" fmla="*/ 4148842 w 8004105"/>
              <a:gd name="connsiteY6" fmla="*/ 7520993 h 7520993"/>
              <a:gd name="connsiteX7" fmla="*/ 0 w 8004105"/>
              <a:gd name="connsiteY7" fmla="*/ 6770263 h 7520993"/>
              <a:gd name="connsiteX8" fmla="*/ 1271539 w 8004105"/>
              <a:gd name="connsiteY8" fmla="*/ 0 h 7520993"/>
              <a:gd name="connsiteX0" fmla="*/ 1271539 w 7989745"/>
              <a:gd name="connsiteY0" fmla="*/ 0 h 7520993"/>
              <a:gd name="connsiteX1" fmla="*/ 5371544 w 7989745"/>
              <a:gd name="connsiteY1" fmla="*/ 741895 h 7520993"/>
              <a:gd name="connsiteX2" fmla="*/ 5382955 w 7989745"/>
              <a:gd name="connsiteY2" fmla="*/ 752241 h 7520993"/>
              <a:gd name="connsiteX3" fmla="*/ 6661941 w 7989745"/>
              <a:gd name="connsiteY3" fmla="*/ 3213467 h 7520993"/>
              <a:gd name="connsiteX4" fmla="*/ 7958008 w 7989745"/>
              <a:gd name="connsiteY4" fmla="*/ 6056155 h 7520993"/>
              <a:gd name="connsiteX5" fmla="*/ 5172315 w 7989745"/>
              <a:gd name="connsiteY5" fmla="*/ 6823290 h 7520993"/>
              <a:gd name="connsiteX6" fmla="*/ 4148842 w 7989745"/>
              <a:gd name="connsiteY6" fmla="*/ 7520993 h 7520993"/>
              <a:gd name="connsiteX7" fmla="*/ 0 w 7989745"/>
              <a:gd name="connsiteY7" fmla="*/ 6770263 h 7520993"/>
              <a:gd name="connsiteX8" fmla="*/ 1271539 w 7989745"/>
              <a:gd name="connsiteY8" fmla="*/ 0 h 7520993"/>
              <a:gd name="connsiteX0" fmla="*/ 1271539 w 7979248"/>
              <a:gd name="connsiteY0" fmla="*/ 0 h 7520993"/>
              <a:gd name="connsiteX1" fmla="*/ 5371544 w 7979248"/>
              <a:gd name="connsiteY1" fmla="*/ 741895 h 7520993"/>
              <a:gd name="connsiteX2" fmla="*/ 5382955 w 7979248"/>
              <a:gd name="connsiteY2" fmla="*/ 752241 h 7520993"/>
              <a:gd name="connsiteX3" fmla="*/ 6661941 w 7979248"/>
              <a:gd name="connsiteY3" fmla="*/ 3213467 h 7520993"/>
              <a:gd name="connsiteX4" fmla="*/ 7958008 w 7979248"/>
              <a:gd name="connsiteY4" fmla="*/ 6056155 h 7520993"/>
              <a:gd name="connsiteX5" fmla="*/ 5480432 w 7979248"/>
              <a:gd name="connsiteY5" fmla="*/ 6889369 h 7520993"/>
              <a:gd name="connsiteX6" fmla="*/ 4148842 w 7979248"/>
              <a:gd name="connsiteY6" fmla="*/ 7520993 h 7520993"/>
              <a:gd name="connsiteX7" fmla="*/ 0 w 7979248"/>
              <a:gd name="connsiteY7" fmla="*/ 6770263 h 7520993"/>
              <a:gd name="connsiteX8" fmla="*/ 1271539 w 7979248"/>
              <a:gd name="connsiteY8" fmla="*/ 0 h 7520993"/>
              <a:gd name="connsiteX0" fmla="*/ 1271539 w 6973558"/>
              <a:gd name="connsiteY0" fmla="*/ 0 h 7520993"/>
              <a:gd name="connsiteX1" fmla="*/ 5371544 w 6973558"/>
              <a:gd name="connsiteY1" fmla="*/ 741895 h 7520993"/>
              <a:gd name="connsiteX2" fmla="*/ 5382955 w 6973558"/>
              <a:gd name="connsiteY2" fmla="*/ 752241 h 7520993"/>
              <a:gd name="connsiteX3" fmla="*/ 6661941 w 6973558"/>
              <a:gd name="connsiteY3" fmla="*/ 3213467 h 7520993"/>
              <a:gd name="connsiteX4" fmla="*/ 6888161 w 6973558"/>
              <a:gd name="connsiteY4" fmla="*/ 4664868 h 7520993"/>
              <a:gd name="connsiteX5" fmla="*/ 5480432 w 6973558"/>
              <a:gd name="connsiteY5" fmla="*/ 6889369 h 7520993"/>
              <a:gd name="connsiteX6" fmla="*/ 4148842 w 6973558"/>
              <a:gd name="connsiteY6" fmla="*/ 7520993 h 7520993"/>
              <a:gd name="connsiteX7" fmla="*/ 0 w 6973558"/>
              <a:gd name="connsiteY7" fmla="*/ 6770263 h 7520993"/>
              <a:gd name="connsiteX8" fmla="*/ 1271539 w 6973558"/>
              <a:gd name="connsiteY8" fmla="*/ 0 h 7520993"/>
              <a:gd name="connsiteX0" fmla="*/ 1271539 w 6932531"/>
              <a:gd name="connsiteY0" fmla="*/ 0 h 7520993"/>
              <a:gd name="connsiteX1" fmla="*/ 5371544 w 6932531"/>
              <a:gd name="connsiteY1" fmla="*/ 741895 h 7520993"/>
              <a:gd name="connsiteX2" fmla="*/ 5382955 w 6932531"/>
              <a:gd name="connsiteY2" fmla="*/ 752241 h 7520993"/>
              <a:gd name="connsiteX3" fmla="*/ 6471413 w 6932531"/>
              <a:gd name="connsiteY3" fmla="*/ 2497541 h 7520993"/>
              <a:gd name="connsiteX4" fmla="*/ 6888161 w 6932531"/>
              <a:gd name="connsiteY4" fmla="*/ 4664868 h 7520993"/>
              <a:gd name="connsiteX5" fmla="*/ 5480432 w 6932531"/>
              <a:gd name="connsiteY5" fmla="*/ 6889369 h 7520993"/>
              <a:gd name="connsiteX6" fmla="*/ 4148842 w 6932531"/>
              <a:gd name="connsiteY6" fmla="*/ 7520993 h 7520993"/>
              <a:gd name="connsiteX7" fmla="*/ 0 w 6932531"/>
              <a:gd name="connsiteY7" fmla="*/ 6770263 h 7520993"/>
              <a:gd name="connsiteX8" fmla="*/ 1271539 w 6932531"/>
              <a:gd name="connsiteY8" fmla="*/ 0 h 7520993"/>
              <a:gd name="connsiteX0" fmla="*/ 1271539 w 6905496"/>
              <a:gd name="connsiteY0" fmla="*/ 0 h 7520993"/>
              <a:gd name="connsiteX1" fmla="*/ 5371544 w 6905496"/>
              <a:gd name="connsiteY1" fmla="*/ 741895 h 7520993"/>
              <a:gd name="connsiteX2" fmla="*/ 5382955 w 6905496"/>
              <a:gd name="connsiteY2" fmla="*/ 752241 h 7520993"/>
              <a:gd name="connsiteX3" fmla="*/ 6471413 w 6905496"/>
              <a:gd name="connsiteY3" fmla="*/ 2497541 h 7520993"/>
              <a:gd name="connsiteX4" fmla="*/ 6888161 w 6905496"/>
              <a:gd name="connsiteY4" fmla="*/ 4664868 h 7520993"/>
              <a:gd name="connsiteX5" fmla="*/ 5952605 w 6905496"/>
              <a:gd name="connsiteY5" fmla="*/ 6448234 h 7520993"/>
              <a:gd name="connsiteX6" fmla="*/ 4148842 w 6905496"/>
              <a:gd name="connsiteY6" fmla="*/ 7520993 h 7520993"/>
              <a:gd name="connsiteX7" fmla="*/ 0 w 6905496"/>
              <a:gd name="connsiteY7" fmla="*/ 6770263 h 7520993"/>
              <a:gd name="connsiteX8" fmla="*/ 1271539 w 6905496"/>
              <a:gd name="connsiteY8" fmla="*/ 0 h 7520993"/>
              <a:gd name="connsiteX0" fmla="*/ 1271539 w 6905496"/>
              <a:gd name="connsiteY0" fmla="*/ 0 h 7520993"/>
              <a:gd name="connsiteX1" fmla="*/ 5371544 w 6905496"/>
              <a:gd name="connsiteY1" fmla="*/ 741895 h 7520993"/>
              <a:gd name="connsiteX2" fmla="*/ 5382955 w 6905496"/>
              <a:gd name="connsiteY2" fmla="*/ 752241 h 7520993"/>
              <a:gd name="connsiteX3" fmla="*/ 6471413 w 6905496"/>
              <a:gd name="connsiteY3" fmla="*/ 2497541 h 7520993"/>
              <a:gd name="connsiteX4" fmla="*/ 6888161 w 6905496"/>
              <a:gd name="connsiteY4" fmla="*/ 4664868 h 7520993"/>
              <a:gd name="connsiteX5" fmla="*/ 5952605 w 6905496"/>
              <a:gd name="connsiteY5" fmla="*/ 6448234 h 7520993"/>
              <a:gd name="connsiteX6" fmla="*/ 4148842 w 6905496"/>
              <a:gd name="connsiteY6" fmla="*/ 7520993 h 7520993"/>
              <a:gd name="connsiteX7" fmla="*/ 0 w 6905496"/>
              <a:gd name="connsiteY7" fmla="*/ 6770263 h 7520993"/>
              <a:gd name="connsiteX8" fmla="*/ 1271539 w 6905496"/>
              <a:gd name="connsiteY8" fmla="*/ 0 h 7520993"/>
              <a:gd name="connsiteX0" fmla="*/ 1271539 w 6893025"/>
              <a:gd name="connsiteY0" fmla="*/ 0 h 7520993"/>
              <a:gd name="connsiteX1" fmla="*/ 5371544 w 6893025"/>
              <a:gd name="connsiteY1" fmla="*/ 741895 h 7520993"/>
              <a:gd name="connsiteX2" fmla="*/ 5382955 w 6893025"/>
              <a:gd name="connsiteY2" fmla="*/ 752241 h 7520993"/>
              <a:gd name="connsiteX3" fmla="*/ 6471413 w 6893025"/>
              <a:gd name="connsiteY3" fmla="*/ 2497541 h 7520993"/>
              <a:gd name="connsiteX4" fmla="*/ 6888161 w 6893025"/>
              <a:gd name="connsiteY4" fmla="*/ 4664868 h 7520993"/>
              <a:gd name="connsiteX5" fmla="*/ 6235109 w 6893025"/>
              <a:gd name="connsiteY5" fmla="*/ 6313503 h 7520993"/>
              <a:gd name="connsiteX6" fmla="*/ 4148842 w 6893025"/>
              <a:gd name="connsiteY6" fmla="*/ 7520993 h 7520993"/>
              <a:gd name="connsiteX7" fmla="*/ 0 w 6893025"/>
              <a:gd name="connsiteY7" fmla="*/ 6770263 h 7520993"/>
              <a:gd name="connsiteX8" fmla="*/ 1271539 w 6893025"/>
              <a:gd name="connsiteY8" fmla="*/ 0 h 7520993"/>
              <a:gd name="connsiteX0" fmla="*/ 1271539 w 7071128"/>
              <a:gd name="connsiteY0" fmla="*/ 0 h 7520993"/>
              <a:gd name="connsiteX1" fmla="*/ 5371544 w 7071128"/>
              <a:gd name="connsiteY1" fmla="*/ 741895 h 7520993"/>
              <a:gd name="connsiteX2" fmla="*/ 5382955 w 7071128"/>
              <a:gd name="connsiteY2" fmla="*/ 752241 h 7520993"/>
              <a:gd name="connsiteX3" fmla="*/ 6471413 w 7071128"/>
              <a:gd name="connsiteY3" fmla="*/ 2497541 h 7520993"/>
              <a:gd name="connsiteX4" fmla="*/ 7068119 w 7071128"/>
              <a:gd name="connsiteY4" fmla="*/ 4697432 h 7520993"/>
              <a:gd name="connsiteX5" fmla="*/ 6235109 w 7071128"/>
              <a:gd name="connsiteY5" fmla="*/ 6313503 h 7520993"/>
              <a:gd name="connsiteX6" fmla="*/ 4148842 w 7071128"/>
              <a:gd name="connsiteY6" fmla="*/ 7520993 h 7520993"/>
              <a:gd name="connsiteX7" fmla="*/ 0 w 7071128"/>
              <a:gd name="connsiteY7" fmla="*/ 6770263 h 7520993"/>
              <a:gd name="connsiteX8" fmla="*/ 1271539 w 7071128"/>
              <a:gd name="connsiteY8" fmla="*/ 0 h 7520993"/>
              <a:gd name="connsiteX0" fmla="*/ 1271539 w 7074401"/>
              <a:gd name="connsiteY0" fmla="*/ 0 h 7520993"/>
              <a:gd name="connsiteX1" fmla="*/ 5371544 w 7074401"/>
              <a:gd name="connsiteY1" fmla="*/ 741895 h 7520993"/>
              <a:gd name="connsiteX2" fmla="*/ 5382955 w 7074401"/>
              <a:gd name="connsiteY2" fmla="*/ 752241 h 7520993"/>
              <a:gd name="connsiteX3" fmla="*/ 6551490 w 7074401"/>
              <a:gd name="connsiteY3" fmla="*/ 2625606 h 7520993"/>
              <a:gd name="connsiteX4" fmla="*/ 7068119 w 7074401"/>
              <a:gd name="connsiteY4" fmla="*/ 4697432 h 7520993"/>
              <a:gd name="connsiteX5" fmla="*/ 6235109 w 7074401"/>
              <a:gd name="connsiteY5" fmla="*/ 6313503 h 7520993"/>
              <a:gd name="connsiteX6" fmla="*/ 4148842 w 7074401"/>
              <a:gd name="connsiteY6" fmla="*/ 7520993 h 7520993"/>
              <a:gd name="connsiteX7" fmla="*/ 0 w 7074401"/>
              <a:gd name="connsiteY7" fmla="*/ 6770263 h 7520993"/>
              <a:gd name="connsiteX8" fmla="*/ 1271539 w 7074401"/>
              <a:gd name="connsiteY8" fmla="*/ 0 h 7520993"/>
              <a:gd name="connsiteX0" fmla="*/ 1271539 w 7074985"/>
              <a:gd name="connsiteY0" fmla="*/ 0 h 7520993"/>
              <a:gd name="connsiteX1" fmla="*/ 5371544 w 7074985"/>
              <a:gd name="connsiteY1" fmla="*/ 741895 h 7520993"/>
              <a:gd name="connsiteX2" fmla="*/ 5382955 w 7074985"/>
              <a:gd name="connsiteY2" fmla="*/ 752241 h 7520993"/>
              <a:gd name="connsiteX3" fmla="*/ 6551490 w 7074985"/>
              <a:gd name="connsiteY3" fmla="*/ 2625606 h 7520993"/>
              <a:gd name="connsiteX4" fmla="*/ 7068119 w 7074985"/>
              <a:gd name="connsiteY4" fmla="*/ 4697432 h 7520993"/>
              <a:gd name="connsiteX5" fmla="*/ 6235109 w 7074985"/>
              <a:gd name="connsiteY5" fmla="*/ 6313503 h 7520993"/>
              <a:gd name="connsiteX6" fmla="*/ 4148842 w 7074985"/>
              <a:gd name="connsiteY6" fmla="*/ 7520993 h 7520993"/>
              <a:gd name="connsiteX7" fmla="*/ 0 w 7074985"/>
              <a:gd name="connsiteY7" fmla="*/ 6770263 h 7520993"/>
              <a:gd name="connsiteX8" fmla="*/ 1271539 w 7074985"/>
              <a:gd name="connsiteY8" fmla="*/ 0 h 7520993"/>
              <a:gd name="connsiteX0" fmla="*/ 1271539 w 7074985"/>
              <a:gd name="connsiteY0" fmla="*/ 0 h 7520993"/>
              <a:gd name="connsiteX1" fmla="*/ 5371544 w 7074985"/>
              <a:gd name="connsiteY1" fmla="*/ 741895 h 7520993"/>
              <a:gd name="connsiteX2" fmla="*/ 5382955 w 7074985"/>
              <a:gd name="connsiteY2" fmla="*/ 752241 h 7520993"/>
              <a:gd name="connsiteX3" fmla="*/ 6551490 w 7074985"/>
              <a:gd name="connsiteY3" fmla="*/ 2625606 h 7520993"/>
              <a:gd name="connsiteX4" fmla="*/ 7068119 w 7074985"/>
              <a:gd name="connsiteY4" fmla="*/ 4697432 h 7520993"/>
              <a:gd name="connsiteX5" fmla="*/ 6235109 w 7074985"/>
              <a:gd name="connsiteY5" fmla="*/ 6313503 h 7520993"/>
              <a:gd name="connsiteX6" fmla="*/ 4148842 w 7074985"/>
              <a:gd name="connsiteY6" fmla="*/ 7520993 h 7520993"/>
              <a:gd name="connsiteX7" fmla="*/ 0 w 7074985"/>
              <a:gd name="connsiteY7" fmla="*/ 6770263 h 7520993"/>
              <a:gd name="connsiteX8" fmla="*/ 1271539 w 7074985"/>
              <a:gd name="connsiteY8" fmla="*/ 0 h 7520993"/>
              <a:gd name="connsiteX0" fmla="*/ 1271539 w 7074985"/>
              <a:gd name="connsiteY0" fmla="*/ 0 h 7502641"/>
              <a:gd name="connsiteX1" fmla="*/ 5371544 w 7074985"/>
              <a:gd name="connsiteY1" fmla="*/ 741895 h 7502641"/>
              <a:gd name="connsiteX2" fmla="*/ 5382955 w 7074985"/>
              <a:gd name="connsiteY2" fmla="*/ 752241 h 7502641"/>
              <a:gd name="connsiteX3" fmla="*/ 6551490 w 7074985"/>
              <a:gd name="connsiteY3" fmla="*/ 2625606 h 7502641"/>
              <a:gd name="connsiteX4" fmla="*/ 7068119 w 7074985"/>
              <a:gd name="connsiteY4" fmla="*/ 4697432 h 7502641"/>
              <a:gd name="connsiteX5" fmla="*/ 6235109 w 7074985"/>
              <a:gd name="connsiteY5" fmla="*/ 6313503 h 7502641"/>
              <a:gd name="connsiteX6" fmla="*/ 4090213 w 7074985"/>
              <a:gd name="connsiteY6" fmla="*/ 7502641 h 7502641"/>
              <a:gd name="connsiteX7" fmla="*/ 0 w 7074985"/>
              <a:gd name="connsiteY7" fmla="*/ 6770263 h 7502641"/>
              <a:gd name="connsiteX8" fmla="*/ 1271539 w 7074985"/>
              <a:gd name="connsiteY8" fmla="*/ 0 h 7502641"/>
              <a:gd name="connsiteX0" fmla="*/ 1271539 w 7074985"/>
              <a:gd name="connsiteY0" fmla="*/ 0 h 7502641"/>
              <a:gd name="connsiteX1" fmla="*/ 5371544 w 7074985"/>
              <a:gd name="connsiteY1" fmla="*/ 741895 h 7502641"/>
              <a:gd name="connsiteX2" fmla="*/ 5382955 w 7074985"/>
              <a:gd name="connsiteY2" fmla="*/ 752241 h 7502641"/>
              <a:gd name="connsiteX3" fmla="*/ 6551490 w 7074985"/>
              <a:gd name="connsiteY3" fmla="*/ 2625606 h 7502641"/>
              <a:gd name="connsiteX4" fmla="*/ 7068119 w 7074985"/>
              <a:gd name="connsiteY4" fmla="*/ 4697432 h 7502641"/>
              <a:gd name="connsiteX5" fmla="*/ 6235109 w 7074985"/>
              <a:gd name="connsiteY5" fmla="*/ 6313503 h 7502641"/>
              <a:gd name="connsiteX6" fmla="*/ 4090213 w 7074985"/>
              <a:gd name="connsiteY6" fmla="*/ 7502641 h 7502641"/>
              <a:gd name="connsiteX7" fmla="*/ 0 w 7074985"/>
              <a:gd name="connsiteY7" fmla="*/ 6770263 h 7502641"/>
              <a:gd name="connsiteX8" fmla="*/ 1271539 w 7074985"/>
              <a:gd name="connsiteY8" fmla="*/ 0 h 7502641"/>
              <a:gd name="connsiteX0" fmla="*/ 1271539 w 7074985"/>
              <a:gd name="connsiteY0" fmla="*/ 0 h 7529849"/>
              <a:gd name="connsiteX1" fmla="*/ 5371544 w 7074985"/>
              <a:gd name="connsiteY1" fmla="*/ 741895 h 7529849"/>
              <a:gd name="connsiteX2" fmla="*/ 5382955 w 7074985"/>
              <a:gd name="connsiteY2" fmla="*/ 752241 h 7529849"/>
              <a:gd name="connsiteX3" fmla="*/ 6551490 w 7074985"/>
              <a:gd name="connsiteY3" fmla="*/ 2625606 h 7529849"/>
              <a:gd name="connsiteX4" fmla="*/ 7068119 w 7074985"/>
              <a:gd name="connsiteY4" fmla="*/ 4697432 h 7529849"/>
              <a:gd name="connsiteX5" fmla="*/ 6235109 w 7074985"/>
              <a:gd name="connsiteY5" fmla="*/ 6313503 h 7529849"/>
              <a:gd name="connsiteX6" fmla="*/ 4154983 w 7074985"/>
              <a:gd name="connsiteY6" fmla="*/ 7529849 h 7529849"/>
              <a:gd name="connsiteX7" fmla="*/ 0 w 7074985"/>
              <a:gd name="connsiteY7" fmla="*/ 6770263 h 7529849"/>
              <a:gd name="connsiteX8" fmla="*/ 1271539 w 7074985"/>
              <a:gd name="connsiteY8" fmla="*/ 0 h 7529849"/>
              <a:gd name="connsiteX0" fmla="*/ 1271539 w 7074985"/>
              <a:gd name="connsiteY0" fmla="*/ 0 h 7504641"/>
              <a:gd name="connsiteX1" fmla="*/ 5371544 w 7074985"/>
              <a:gd name="connsiteY1" fmla="*/ 741895 h 7504641"/>
              <a:gd name="connsiteX2" fmla="*/ 5382955 w 7074985"/>
              <a:gd name="connsiteY2" fmla="*/ 752241 h 7504641"/>
              <a:gd name="connsiteX3" fmla="*/ 6551490 w 7074985"/>
              <a:gd name="connsiteY3" fmla="*/ 2625606 h 7504641"/>
              <a:gd name="connsiteX4" fmla="*/ 7068119 w 7074985"/>
              <a:gd name="connsiteY4" fmla="*/ 4697432 h 7504641"/>
              <a:gd name="connsiteX5" fmla="*/ 6235109 w 7074985"/>
              <a:gd name="connsiteY5" fmla="*/ 6313503 h 7504641"/>
              <a:gd name="connsiteX6" fmla="*/ 4144057 w 7074985"/>
              <a:gd name="connsiteY6" fmla="*/ 7504641 h 7504641"/>
              <a:gd name="connsiteX7" fmla="*/ 0 w 7074985"/>
              <a:gd name="connsiteY7" fmla="*/ 6770263 h 7504641"/>
              <a:gd name="connsiteX8" fmla="*/ 1271539 w 7074985"/>
              <a:gd name="connsiteY8" fmla="*/ 0 h 7504641"/>
              <a:gd name="connsiteX0" fmla="*/ 1271539 w 7074335"/>
              <a:gd name="connsiteY0" fmla="*/ 0 h 7504641"/>
              <a:gd name="connsiteX1" fmla="*/ 5371544 w 7074335"/>
              <a:gd name="connsiteY1" fmla="*/ 741895 h 7504641"/>
              <a:gd name="connsiteX2" fmla="*/ 5405448 w 7074335"/>
              <a:gd name="connsiteY2" fmla="*/ 756311 h 7504641"/>
              <a:gd name="connsiteX3" fmla="*/ 6551490 w 7074335"/>
              <a:gd name="connsiteY3" fmla="*/ 2625606 h 7504641"/>
              <a:gd name="connsiteX4" fmla="*/ 7068119 w 7074335"/>
              <a:gd name="connsiteY4" fmla="*/ 4697432 h 7504641"/>
              <a:gd name="connsiteX5" fmla="*/ 6235109 w 7074335"/>
              <a:gd name="connsiteY5" fmla="*/ 6313503 h 7504641"/>
              <a:gd name="connsiteX6" fmla="*/ 4144057 w 7074335"/>
              <a:gd name="connsiteY6" fmla="*/ 7504641 h 7504641"/>
              <a:gd name="connsiteX7" fmla="*/ 0 w 7074335"/>
              <a:gd name="connsiteY7" fmla="*/ 6770263 h 7504641"/>
              <a:gd name="connsiteX8" fmla="*/ 1271539 w 7074335"/>
              <a:gd name="connsiteY8" fmla="*/ 0 h 7504641"/>
              <a:gd name="connsiteX0" fmla="*/ 1271539 w 7074335"/>
              <a:gd name="connsiteY0" fmla="*/ 0 h 7520995"/>
              <a:gd name="connsiteX1" fmla="*/ 5371544 w 7074335"/>
              <a:gd name="connsiteY1" fmla="*/ 741895 h 7520995"/>
              <a:gd name="connsiteX2" fmla="*/ 5405448 w 7074335"/>
              <a:gd name="connsiteY2" fmla="*/ 756311 h 7520995"/>
              <a:gd name="connsiteX3" fmla="*/ 6551490 w 7074335"/>
              <a:gd name="connsiteY3" fmla="*/ 2625606 h 7520995"/>
              <a:gd name="connsiteX4" fmla="*/ 7068119 w 7074335"/>
              <a:gd name="connsiteY4" fmla="*/ 4697432 h 7520995"/>
              <a:gd name="connsiteX5" fmla="*/ 6235109 w 7074335"/>
              <a:gd name="connsiteY5" fmla="*/ 6313503 h 7520995"/>
              <a:gd name="connsiteX6" fmla="*/ 4148842 w 7074335"/>
              <a:gd name="connsiteY6" fmla="*/ 7520995 h 7520995"/>
              <a:gd name="connsiteX7" fmla="*/ 0 w 7074335"/>
              <a:gd name="connsiteY7" fmla="*/ 6770263 h 7520995"/>
              <a:gd name="connsiteX8" fmla="*/ 1271539 w 7074335"/>
              <a:gd name="connsiteY8" fmla="*/ 0 h 7520995"/>
              <a:gd name="connsiteX0" fmla="*/ 1271539 w 7074335"/>
              <a:gd name="connsiteY0" fmla="*/ 0 h 7520995"/>
              <a:gd name="connsiteX1" fmla="*/ 5392165 w 7074335"/>
              <a:gd name="connsiteY1" fmla="*/ 745626 h 7520995"/>
              <a:gd name="connsiteX2" fmla="*/ 5405448 w 7074335"/>
              <a:gd name="connsiteY2" fmla="*/ 756311 h 7520995"/>
              <a:gd name="connsiteX3" fmla="*/ 6551490 w 7074335"/>
              <a:gd name="connsiteY3" fmla="*/ 2625606 h 7520995"/>
              <a:gd name="connsiteX4" fmla="*/ 7068119 w 7074335"/>
              <a:gd name="connsiteY4" fmla="*/ 4697432 h 7520995"/>
              <a:gd name="connsiteX5" fmla="*/ 6235109 w 7074335"/>
              <a:gd name="connsiteY5" fmla="*/ 6313503 h 7520995"/>
              <a:gd name="connsiteX6" fmla="*/ 4148842 w 7074335"/>
              <a:gd name="connsiteY6" fmla="*/ 7520995 h 7520995"/>
              <a:gd name="connsiteX7" fmla="*/ 0 w 7074335"/>
              <a:gd name="connsiteY7" fmla="*/ 6770263 h 7520995"/>
              <a:gd name="connsiteX8" fmla="*/ 1271539 w 7074335"/>
              <a:gd name="connsiteY8" fmla="*/ 0 h 7520995"/>
              <a:gd name="connsiteX0" fmla="*/ 1271539 w 7074335"/>
              <a:gd name="connsiteY0" fmla="*/ 0 h 7520995"/>
              <a:gd name="connsiteX1" fmla="*/ 5392165 w 7074335"/>
              <a:gd name="connsiteY1" fmla="*/ 745626 h 7520995"/>
              <a:gd name="connsiteX2" fmla="*/ 6551490 w 7074335"/>
              <a:gd name="connsiteY2" fmla="*/ 2625606 h 7520995"/>
              <a:gd name="connsiteX3" fmla="*/ 7068119 w 7074335"/>
              <a:gd name="connsiteY3" fmla="*/ 4697432 h 7520995"/>
              <a:gd name="connsiteX4" fmla="*/ 6235109 w 7074335"/>
              <a:gd name="connsiteY4" fmla="*/ 6313503 h 7520995"/>
              <a:gd name="connsiteX5" fmla="*/ 4148842 w 7074335"/>
              <a:gd name="connsiteY5" fmla="*/ 7520995 h 7520995"/>
              <a:gd name="connsiteX6" fmla="*/ 0 w 7074335"/>
              <a:gd name="connsiteY6" fmla="*/ 6770263 h 7520995"/>
              <a:gd name="connsiteX7" fmla="*/ 1271539 w 7074335"/>
              <a:gd name="connsiteY7" fmla="*/ 0 h 7520995"/>
              <a:gd name="connsiteX0" fmla="*/ 1271539 w 7074335"/>
              <a:gd name="connsiteY0" fmla="*/ 0 h 7520995"/>
              <a:gd name="connsiteX1" fmla="*/ 5392165 w 7074335"/>
              <a:gd name="connsiteY1" fmla="*/ 745626 h 7520995"/>
              <a:gd name="connsiteX2" fmla="*/ 6551490 w 7074335"/>
              <a:gd name="connsiteY2" fmla="*/ 2625606 h 7520995"/>
              <a:gd name="connsiteX3" fmla="*/ 7068119 w 7074335"/>
              <a:gd name="connsiteY3" fmla="*/ 4697432 h 7520995"/>
              <a:gd name="connsiteX4" fmla="*/ 6235109 w 7074335"/>
              <a:gd name="connsiteY4" fmla="*/ 6313503 h 7520995"/>
              <a:gd name="connsiteX5" fmla="*/ 4148842 w 7074335"/>
              <a:gd name="connsiteY5" fmla="*/ 7520995 h 7520995"/>
              <a:gd name="connsiteX6" fmla="*/ 0 w 7074335"/>
              <a:gd name="connsiteY6" fmla="*/ 6770263 h 7520995"/>
              <a:gd name="connsiteX7" fmla="*/ 1271539 w 7074335"/>
              <a:gd name="connsiteY7" fmla="*/ 0 h 7520995"/>
              <a:gd name="connsiteX0" fmla="*/ 1271539 w 7074335"/>
              <a:gd name="connsiteY0" fmla="*/ 0 h 7495072"/>
              <a:gd name="connsiteX1" fmla="*/ 5392165 w 7074335"/>
              <a:gd name="connsiteY1" fmla="*/ 745626 h 7495072"/>
              <a:gd name="connsiteX2" fmla="*/ 6551490 w 7074335"/>
              <a:gd name="connsiteY2" fmla="*/ 2625606 h 7495072"/>
              <a:gd name="connsiteX3" fmla="*/ 7068119 w 7074335"/>
              <a:gd name="connsiteY3" fmla="*/ 4697432 h 7495072"/>
              <a:gd name="connsiteX4" fmla="*/ 6235109 w 7074335"/>
              <a:gd name="connsiteY4" fmla="*/ 6313503 h 7495072"/>
              <a:gd name="connsiteX5" fmla="*/ 4176764 w 7074335"/>
              <a:gd name="connsiteY5" fmla="*/ 7495072 h 7495072"/>
              <a:gd name="connsiteX6" fmla="*/ 0 w 7074335"/>
              <a:gd name="connsiteY6" fmla="*/ 6770263 h 7495072"/>
              <a:gd name="connsiteX7" fmla="*/ 1271539 w 7074335"/>
              <a:gd name="connsiteY7" fmla="*/ 0 h 7495072"/>
              <a:gd name="connsiteX0" fmla="*/ 1271539 w 7074335"/>
              <a:gd name="connsiteY0" fmla="*/ 0 h 7504445"/>
              <a:gd name="connsiteX1" fmla="*/ 5392165 w 7074335"/>
              <a:gd name="connsiteY1" fmla="*/ 745626 h 7504445"/>
              <a:gd name="connsiteX2" fmla="*/ 6551490 w 7074335"/>
              <a:gd name="connsiteY2" fmla="*/ 2625606 h 7504445"/>
              <a:gd name="connsiteX3" fmla="*/ 7068119 w 7074335"/>
              <a:gd name="connsiteY3" fmla="*/ 4697432 h 7504445"/>
              <a:gd name="connsiteX4" fmla="*/ 6235109 w 7074335"/>
              <a:gd name="connsiteY4" fmla="*/ 6313503 h 7504445"/>
              <a:gd name="connsiteX5" fmla="*/ 4175068 w 7074335"/>
              <a:gd name="connsiteY5" fmla="*/ 7504445 h 7504445"/>
              <a:gd name="connsiteX6" fmla="*/ 0 w 7074335"/>
              <a:gd name="connsiteY6" fmla="*/ 6770263 h 7504445"/>
              <a:gd name="connsiteX7" fmla="*/ 1271539 w 7074335"/>
              <a:gd name="connsiteY7" fmla="*/ 0 h 7504445"/>
              <a:gd name="connsiteX0" fmla="*/ 1271539 w 7074335"/>
              <a:gd name="connsiteY0" fmla="*/ 0 h 7507016"/>
              <a:gd name="connsiteX1" fmla="*/ 5392165 w 7074335"/>
              <a:gd name="connsiteY1" fmla="*/ 745626 h 7507016"/>
              <a:gd name="connsiteX2" fmla="*/ 6551490 w 7074335"/>
              <a:gd name="connsiteY2" fmla="*/ 2625606 h 7507016"/>
              <a:gd name="connsiteX3" fmla="*/ 7068119 w 7074335"/>
              <a:gd name="connsiteY3" fmla="*/ 4697432 h 7507016"/>
              <a:gd name="connsiteX4" fmla="*/ 6235109 w 7074335"/>
              <a:gd name="connsiteY4" fmla="*/ 6313503 h 7507016"/>
              <a:gd name="connsiteX5" fmla="*/ 4157179 w 7074335"/>
              <a:gd name="connsiteY5" fmla="*/ 7507016 h 7507016"/>
              <a:gd name="connsiteX6" fmla="*/ 0 w 7074335"/>
              <a:gd name="connsiteY6" fmla="*/ 6770263 h 7507016"/>
              <a:gd name="connsiteX7" fmla="*/ 1271539 w 7074335"/>
              <a:gd name="connsiteY7" fmla="*/ 0 h 7507016"/>
              <a:gd name="connsiteX0" fmla="*/ 1271539 w 7074457"/>
              <a:gd name="connsiteY0" fmla="*/ 0 h 7507016"/>
              <a:gd name="connsiteX1" fmla="*/ 5364480 w 7074457"/>
              <a:gd name="connsiteY1" fmla="*/ 740617 h 7507016"/>
              <a:gd name="connsiteX2" fmla="*/ 6551490 w 7074457"/>
              <a:gd name="connsiteY2" fmla="*/ 2625606 h 7507016"/>
              <a:gd name="connsiteX3" fmla="*/ 7068119 w 7074457"/>
              <a:gd name="connsiteY3" fmla="*/ 4697432 h 7507016"/>
              <a:gd name="connsiteX4" fmla="*/ 6235109 w 7074457"/>
              <a:gd name="connsiteY4" fmla="*/ 6313503 h 7507016"/>
              <a:gd name="connsiteX5" fmla="*/ 4157179 w 7074457"/>
              <a:gd name="connsiteY5" fmla="*/ 7507016 h 7507016"/>
              <a:gd name="connsiteX6" fmla="*/ 0 w 7074457"/>
              <a:gd name="connsiteY6" fmla="*/ 6770263 h 7507016"/>
              <a:gd name="connsiteX7" fmla="*/ 1271539 w 7074457"/>
              <a:gd name="connsiteY7" fmla="*/ 0 h 7507016"/>
              <a:gd name="connsiteX0" fmla="*/ 1271539 w 7074457"/>
              <a:gd name="connsiteY0" fmla="*/ 0 h 7507016"/>
              <a:gd name="connsiteX1" fmla="*/ 5364480 w 7074457"/>
              <a:gd name="connsiteY1" fmla="*/ 740617 h 7507016"/>
              <a:gd name="connsiteX2" fmla="*/ 6551490 w 7074457"/>
              <a:gd name="connsiteY2" fmla="*/ 2625606 h 7507016"/>
              <a:gd name="connsiteX3" fmla="*/ 7068119 w 7074457"/>
              <a:gd name="connsiteY3" fmla="*/ 4697432 h 7507016"/>
              <a:gd name="connsiteX4" fmla="*/ 6235109 w 7074457"/>
              <a:gd name="connsiteY4" fmla="*/ 6313503 h 7507016"/>
              <a:gd name="connsiteX5" fmla="*/ 4157179 w 7074457"/>
              <a:gd name="connsiteY5" fmla="*/ 7507016 h 7507016"/>
              <a:gd name="connsiteX6" fmla="*/ 0 w 7074457"/>
              <a:gd name="connsiteY6" fmla="*/ 6770263 h 7507016"/>
              <a:gd name="connsiteX7" fmla="*/ 1271539 w 7074457"/>
              <a:gd name="connsiteY7" fmla="*/ 0 h 7507016"/>
              <a:gd name="connsiteX0" fmla="*/ 1271539 w 7077893"/>
              <a:gd name="connsiteY0" fmla="*/ 0 h 7507016"/>
              <a:gd name="connsiteX1" fmla="*/ 5364480 w 7077893"/>
              <a:gd name="connsiteY1" fmla="*/ 740617 h 7507016"/>
              <a:gd name="connsiteX2" fmla="*/ 6551490 w 7077893"/>
              <a:gd name="connsiteY2" fmla="*/ 2625606 h 7507016"/>
              <a:gd name="connsiteX3" fmla="*/ 7068119 w 7077893"/>
              <a:gd name="connsiteY3" fmla="*/ 4697432 h 7507016"/>
              <a:gd name="connsiteX4" fmla="*/ 6235109 w 7077893"/>
              <a:gd name="connsiteY4" fmla="*/ 6313503 h 7507016"/>
              <a:gd name="connsiteX5" fmla="*/ 4157179 w 7077893"/>
              <a:gd name="connsiteY5" fmla="*/ 7507016 h 7507016"/>
              <a:gd name="connsiteX6" fmla="*/ 0 w 7077893"/>
              <a:gd name="connsiteY6" fmla="*/ 6770263 h 7507016"/>
              <a:gd name="connsiteX7" fmla="*/ 1271539 w 7077893"/>
              <a:gd name="connsiteY7" fmla="*/ 0 h 7507016"/>
              <a:gd name="connsiteX0" fmla="*/ 1271539 w 7074547"/>
              <a:gd name="connsiteY0" fmla="*/ 0 h 7507016"/>
              <a:gd name="connsiteX1" fmla="*/ 5364480 w 7074547"/>
              <a:gd name="connsiteY1" fmla="*/ 740617 h 7507016"/>
              <a:gd name="connsiteX2" fmla="*/ 6551490 w 7074547"/>
              <a:gd name="connsiteY2" fmla="*/ 2625606 h 7507016"/>
              <a:gd name="connsiteX3" fmla="*/ 7068119 w 7074547"/>
              <a:gd name="connsiteY3" fmla="*/ 4697432 h 7507016"/>
              <a:gd name="connsiteX4" fmla="*/ 6235109 w 7074547"/>
              <a:gd name="connsiteY4" fmla="*/ 6313503 h 7507016"/>
              <a:gd name="connsiteX5" fmla="*/ 4157179 w 7074547"/>
              <a:gd name="connsiteY5" fmla="*/ 7507016 h 7507016"/>
              <a:gd name="connsiteX6" fmla="*/ 0 w 7074547"/>
              <a:gd name="connsiteY6" fmla="*/ 6770263 h 7507016"/>
              <a:gd name="connsiteX7" fmla="*/ 1271539 w 7074547"/>
              <a:gd name="connsiteY7" fmla="*/ 0 h 7507016"/>
              <a:gd name="connsiteX0" fmla="*/ 1271539 w 7074411"/>
              <a:gd name="connsiteY0" fmla="*/ 0 h 7507016"/>
              <a:gd name="connsiteX1" fmla="*/ 5379476 w 7074411"/>
              <a:gd name="connsiteY1" fmla="*/ 743331 h 7507016"/>
              <a:gd name="connsiteX2" fmla="*/ 6551490 w 7074411"/>
              <a:gd name="connsiteY2" fmla="*/ 2625606 h 7507016"/>
              <a:gd name="connsiteX3" fmla="*/ 7068119 w 7074411"/>
              <a:gd name="connsiteY3" fmla="*/ 4697432 h 7507016"/>
              <a:gd name="connsiteX4" fmla="*/ 6235109 w 7074411"/>
              <a:gd name="connsiteY4" fmla="*/ 6313503 h 7507016"/>
              <a:gd name="connsiteX5" fmla="*/ 4157179 w 7074411"/>
              <a:gd name="connsiteY5" fmla="*/ 7507016 h 7507016"/>
              <a:gd name="connsiteX6" fmla="*/ 0 w 7074411"/>
              <a:gd name="connsiteY6" fmla="*/ 6770263 h 7507016"/>
              <a:gd name="connsiteX7" fmla="*/ 1271539 w 7074411"/>
              <a:gd name="connsiteY7" fmla="*/ 0 h 7507016"/>
              <a:gd name="connsiteX0" fmla="*/ 1271539 w 7074411"/>
              <a:gd name="connsiteY0" fmla="*/ 0 h 7507016"/>
              <a:gd name="connsiteX1" fmla="*/ 5379476 w 7074411"/>
              <a:gd name="connsiteY1" fmla="*/ 743331 h 7507016"/>
              <a:gd name="connsiteX2" fmla="*/ 6551490 w 7074411"/>
              <a:gd name="connsiteY2" fmla="*/ 2625606 h 7507016"/>
              <a:gd name="connsiteX3" fmla="*/ 7068119 w 7074411"/>
              <a:gd name="connsiteY3" fmla="*/ 4697432 h 7507016"/>
              <a:gd name="connsiteX4" fmla="*/ 6235109 w 7074411"/>
              <a:gd name="connsiteY4" fmla="*/ 6313503 h 7507016"/>
              <a:gd name="connsiteX5" fmla="*/ 4157179 w 7074411"/>
              <a:gd name="connsiteY5" fmla="*/ 7507016 h 7507016"/>
              <a:gd name="connsiteX6" fmla="*/ 0 w 7074411"/>
              <a:gd name="connsiteY6" fmla="*/ 6770263 h 7507016"/>
              <a:gd name="connsiteX7" fmla="*/ 1271539 w 7074411"/>
              <a:gd name="connsiteY7" fmla="*/ 0 h 7507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74411" h="7507016">
                <a:moveTo>
                  <a:pt x="1271539" y="0"/>
                </a:moveTo>
                <a:lnTo>
                  <a:pt x="5379476" y="743331"/>
                </a:lnTo>
                <a:cubicBezTo>
                  <a:pt x="5831231" y="1418891"/>
                  <a:pt x="6270050" y="1966589"/>
                  <a:pt x="6551490" y="2625606"/>
                </a:cubicBezTo>
                <a:cubicBezTo>
                  <a:pt x="6832930" y="3284623"/>
                  <a:pt x="7120849" y="4082783"/>
                  <a:pt x="7068119" y="4697432"/>
                </a:cubicBezTo>
                <a:cubicBezTo>
                  <a:pt x="7015389" y="5312081"/>
                  <a:pt x="6720266" y="5845239"/>
                  <a:pt x="6235109" y="6313503"/>
                </a:cubicBezTo>
                <a:cubicBezTo>
                  <a:pt x="5749952" y="6781767"/>
                  <a:pt x="4579816" y="7180780"/>
                  <a:pt x="4157179" y="7507016"/>
                </a:cubicBezTo>
                <a:lnTo>
                  <a:pt x="0" y="6770263"/>
                </a:lnTo>
                <a:lnTo>
                  <a:pt x="1271539" y="0"/>
                </a:lnTo>
                <a:close/>
              </a:path>
            </a:pathLst>
          </a:custGeom>
          <a:solidFill>
            <a:srgbClr val="002F8E"/>
          </a:solidFill>
          <a:ln>
            <a:noFill/>
          </a:ln>
          <a:effectLst>
            <a:outerShdw blurRad="200025" dist="95250" sx="1000" sy="1000" algn="bl" rotWithShape="0">
              <a:srgbClr val="000000"/>
            </a:outerShdw>
          </a:effectLst>
        </p:spPr>
        <p:txBody>
          <a:bodyPr/>
          <a:lstStyle/>
          <a:p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011BFBB-A286-5510-ECCB-8A42DF05FF81}"/>
              </a:ext>
            </a:extLst>
          </p:cNvPr>
          <p:cNvSpPr txBox="1"/>
          <p:nvPr/>
        </p:nvSpPr>
        <p:spPr>
          <a:xfrm>
            <a:off x="12500658" y="0"/>
            <a:ext cx="29283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>
                <a:latin typeface="+mj-lt"/>
              </a:rPr>
              <a:t>Högerklicka, formatera bakgrund, välj ”Bild eller strukturfyllning” och infoga en bakgrundsbild. Standardbilder finns att hitta i mappen ”</a:t>
            </a:r>
            <a:r>
              <a:rPr lang="sv-SE" sz="1600" err="1">
                <a:latin typeface="+mj-lt"/>
              </a:rPr>
              <a:t>Bildbank</a:t>
            </a:r>
            <a:r>
              <a:rPr lang="sv-SE" sz="1600">
                <a:latin typeface="+mj-lt"/>
              </a:rPr>
              <a:t>”.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00CB655-6D9B-9E4E-853D-74F1B9FB3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0382" y="5902846"/>
            <a:ext cx="2331899" cy="93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439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AEC3062B-A537-13D4-B058-04FC79649B26}"/>
              </a:ext>
            </a:extLst>
          </p:cNvPr>
          <p:cNvSpPr/>
          <p:nvPr/>
        </p:nvSpPr>
        <p:spPr>
          <a:xfrm>
            <a:off x="5937633" y="546945"/>
            <a:ext cx="5836379" cy="5635558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42813"/>
              <a:gd name="connsiteY0" fmla="*/ 52749 h 2676838"/>
              <a:gd name="connsiteX1" fmla="*/ 487794 w 4742813"/>
              <a:gd name="connsiteY1" fmla="*/ 273554 h 2676838"/>
              <a:gd name="connsiteX2" fmla="*/ 114 w 4742813"/>
              <a:gd name="connsiteY2" fmla="*/ 1623824 h 2676838"/>
              <a:gd name="connsiteX3" fmla="*/ 518274 w 4742813"/>
              <a:gd name="connsiteY3" fmla="*/ 2526175 h 2676838"/>
              <a:gd name="connsiteX4" fmla="*/ 2514714 w 4742813"/>
              <a:gd name="connsiteY4" fmla="*/ 2492504 h 2676838"/>
              <a:gd name="connsiteX5" fmla="*/ 4419714 w 4742813"/>
              <a:gd name="connsiteY5" fmla="*/ 2631851 h 2676838"/>
              <a:gd name="connsiteX6" fmla="*/ 4732134 w 4742813"/>
              <a:gd name="connsiteY6" fmla="*/ 1592430 h 2676838"/>
              <a:gd name="connsiteX7" fmla="*/ 3967221 w 4742813"/>
              <a:gd name="connsiteY7" fmla="*/ 155180 h 2676838"/>
              <a:gd name="connsiteX8" fmla="*/ 1966074 w 4742813"/>
              <a:gd name="connsiteY8" fmla="*/ 52749 h 2676838"/>
              <a:gd name="connsiteX0" fmla="*/ 1966074 w 4565430"/>
              <a:gd name="connsiteY0" fmla="*/ 21271 h 2681247"/>
              <a:gd name="connsiteX1" fmla="*/ 487794 w 4565430"/>
              <a:gd name="connsiteY1" fmla="*/ 242076 h 2681247"/>
              <a:gd name="connsiteX2" fmla="*/ 114 w 4565430"/>
              <a:gd name="connsiteY2" fmla="*/ 1592346 h 2681247"/>
              <a:gd name="connsiteX3" fmla="*/ 518274 w 4565430"/>
              <a:gd name="connsiteY3" fmla="*/ 2494697 h 2681247"/>
              <a:gd name="connsiteX4" fmla="*/ 2514714 w 4565430"/>
              <a:gd name="connsiteY4" fmla="*/ 2461026 h 2681247"/>
              <a:gd name="connsiteX5" fmla="*/ 4419714 w 4565430"/>
              <a:gd name="connsiteY5" fmla="*/ 2600373 h 2681247"/>
              <a:gd name="connsiteX6" fmla="*/ 4421360 w 4565430"/>
              <a:gd name="connsiteY6" fmla="*/ 1036507 h 2681247"/>
              <a:gd name="connsiteX7" fmla="*/ 3967221 w 4565430"/>
              <a:gd name="connsiteY7" fmla="*/ 123702 h 2681247"/>
              <a:gd name="connsiteX8" fmla="*/ 1966074 w 4565430"/>
              <a:gd name="connsiteY8" fmla="*/ 21271 h 2681247"/>
              <a:gd name="connsiteX0" fmla="*/ 1966074 w 4565430"/>
              <a:gd name="connsiteY0" fmla="*/ 21271 h 2681249"/>
              <a:gd name="connsiteX1" fmla="*/ 487794 w 4565430"/>
              <a:gd name="connsiteY1" fmla="*/ 242076 h 2681249"/>
              <a:gd name="connsiteX2" fmla="*/ 114 w 4565430"/>
              <a:gd name="connsiteY2" fmla="*/ 1592346 h 2681249"/>
              <a:gd name="connsiteX3" fmla="*/ 518274 w 4565430"/>
              <a:gd name="connsiteY3" fmla="*/ 2494697 h 2681249"/>
              <a:gd name="connsiteX4" fmla="*/ 2514714 w 4565430"/>
              <a:gd name="connsiteY4" fmla="*/ 2461026 h 2681249"/>
              <a:gd name="connsiteX5" fmla="*/ 4419714 w 4565430"/>
              <a:gd name="connsiteY5" fmla="*/ 2600373 h 2681249"/>
              <a:gd name="connsiteX6" fmla="*/ 4421360 w 4565430"/>
              <a:gd name="connsiteY6" fmla="*/ 1036507 h 2681249"/>
              <a:gd name="connsiteX7" fmla="*/ 3967221 w 4565430"/>
              <a:gd name="connsiteY7" fmla="*/ 123702 h 2681249"/>
              <a:gd name="connsiteX8" fmla="*/ 1966074 w 4565430"/>
              <a:gd name="connsiteY8" fmla="*/ 21271 h 2681249"/>
              <a:gd name="connsiteX0" fmla="*/ 1966074 w 4640401"/>
              <a:gd name="connsiteY0" fmla="*/ 21271 h 2681247"/>
              <a:gd name="connsiteX1" fmla="*/ 487794 w 4640401"/>
              <a:gd name="connsiteY1" fmla="*/ 242076 h 2681247"/>
              <a:gd name="connsiteX2" fmla="*/ 114 w 4640401"/>
              <a:gd name="connsiteY2" fmla="*/ 1592346 h 2681247"/>
              <a:gd name="connsiteX3" fmla="*/ 518274 w 4640401"/>
              <a:gd name="connsiteY3" fmla="*/ 2494697 h 2681247"/>
              <a:gd name="connsiteX4" fmla="*/ 2514714 w 4640401"/>
              <a:gd name="connsiteY4" fmla="*/ 2461026 h 2681247"/>
              <a:gd name="connsiteX5" fmla="*/ 4419714 w 4640401"/>
              <a:gd name="connsiteY5" fmla="*/ 2600373 h 2681247"/>
              <a:gd name="connsiteX6" fmla="*/ 4421360 w 4640401"/>
              <a:gd name="connsiteY6" fmla="*/ 1036507 h 2681247"/>
              <a:gd name="connsiteX7" fmla="*/ 3967221 w 4640401"/>
              <a:gd name="connsiteY7" fmla="*/ 123702 h 2681247"/>
              <a:gd name="connsiteX8" fmla="*/ 1966074 w 4640401"/>
              <a:gd name="connsiteY8" fmla="*/ 21271 h 2681247"/>
              <a:gd name="connsiteX0" fmla="*/ 1966074 w 4621548"/>
              <a:gd name="connsiteY0" fmla="*/ 21271 h 2681249"/>
              <a:gd name="connsiteX1" fmla="*/ 487794 w 4621548"/>
              <a:gd name="connsiteY1" fmla="*/ 242076 h 2681249"/>
              <a:gd name="connsiteX2" fmla="*/ 114 w 4621548"/>
              <a:gd name="connsiteY2" fmla="*/ 1592346 h 2681249"/>
              <a:gd name="connsiteX3" fmla="*/ 518274 w 4621548"/>
              <a:gd name="connsiteY3" fmla="*/ 2494697 h 2681249"/>
              <a:gd name="connsiteX4" fmla="*/ 2514714 w 4621548"/>
              <a:gd name="connsiteY4" fmla="*/ 2461026 h 2681249"/>
              <a:gd name="connsiteX5" fmla="*/ 4419714 w 4621548"/>
              <a:gd name="connsiteY5" fmla="*/ 2600373 h 2681249"/>
              <a:gd name="connsiteX6" fmla="*/ 4421360 w 4621548"/>
              <a:gd name="connsiteY6" fmla="*/ 1036507 h 2681249"/>
              <a:gd name="connsiteX7" fmla="*/ 3967221 w 4621548"/>
              <a:gd name="connsiteY7" fmla="*/ 123702 h 2681249"/>
              <a:gd name="connsiteX8" fmla="*/ 1966074 w 4621548"/>
              <a:gd name="connsiteY8" fmla="*/ 21271 h 2681249"/>
              <a:gd name="connsiteX0" fmla="*/ 1966074 w 4599620"/>
              <a:gd name="connsiteY0" fmla="*/ 95978 h 2755955"/>
              <a:gd name="connsiteX1" fmla="*/ 487794 w 4599620"/>
              <a:gd name="connsiteY1" fmla="*/ 316783 h 2755955"/>
              <a:gd name="connsiteX2" fmla="*/ 114 w 4599620"/>
              <a:gd name="connsiteY2" fmla="*/ 1667053 h 2755955"/>
              <a:gd name="connsiteX3" fmla="*/ 518274 w 4599620"/>
              <a:gd name="connsiteY3" fmla="*/ 2569404 h 2755955"/>
              <a:gd name="connsiteX4" fmla="*/ 2514714 w 4599620"/>
              <a:gd name="connsiteY4" fmla="*/ 2535733 h 2755955"/>
              <a:gd name="connsiteX5" fmla="*/ 4419714 w 4599620"/>
              <a:gd name="connsiteY5" fmla="*/ 2675080 h 2755955"/>
              <a:gd name="connsiteX6" fmla="*/ 4421360 w 4599620"/>
              <a:gd name="connsiteY6" fmla="*/ 1111214 h 2755955"/>
              <a:gd name="connsiteX7" fmla="*/ 3548351 w 4599620"/>
              <a:gd name="connsiteY7" fmla="*/ 79986 h 2755955"/>
              <a:gd name="connsiteX8" fmla="*/ 1966074 w 4599620"/>
              <a:gd name="connsiteY8" fmla="*/ 95978 h 2755955"/>
              <a:gd name="connsiteX0" fmla="*/ 1966074 w 4536852"/>
              <a:gd name="connsiteY0" fmla="*/ 99730 h 2756159"/>
              <a:gd name="connsiteX1" fmla="*/ 487794 w 4536852"/>
              <a:gd name="connsiteY1" fmla="*/ 320535 h 2756159"/>
              <a:gd name="connsiteX2" fmla="*/ 114 w 4536852"/>
              <a:gd name="connsiteY2" fmla="*/ 1670805 h 2756159"/>
              <a:gd name="connsiteX3" fmla="*/ 518274 w 4536852"/>
              <a:gd name="connsiteY3" fmla="*/ 2573156 h 2756159"/>
              <a:gd name="connsiteX4" fmla="*/ 2514714 w 4536852"/>
              <a:gd name="connsiteY4" fmla="*/ 2539485 h 2756159"/>
              <a:gd name="connsiteX5" fmla="*/ 4419714 w 4536852"/>
              <a:gd name="connsiteY5" fmla="*/ 2678832 h 2756159"/>
              <a:gd name="connsiteX6" fmla="*/ 4245705 w 4536852"/>
              <a:gd name="connsiteY6" fmla="*/ 1165719 h 2756159"/>
              <a:gd name="connsiteX7" fmla="*/ 3548351 w 4536852"/>
              <a:gd name="connsiteY7" fmla="*/ 83738 h 2756159"/>
              <a:gd name="connsiteX8" fmla="*/ 1966074 w 4536852"/>
              <a:gd name="connsiteY8" fmla="*/ 99730 h 2756159"/>
              <a:gd name="connsiteX0" fmla="*/ 1966074 w 4675770"/>
              <a:gd name="connsiteY0" fmla="*/ 99730 h 2634471"/>
              <a:gd name="connsiteX1" fmla="*/ 487794 w 4675770"/>
              <a:gd name="connsiteY1" fmla="*/ 320535 h 2634471"/>
              <a:gd name="connsiteX2" fmla="*/ 114 w 4675770"/>
              <a:gd name="connsiteY2" fmla="*/ 1670805 h 2634471"/>
              <a:gd name="connsiteX3" fmla="*/ 518274 w 4675770"/>
              <a:gd name="connsiteY3" fmla="*/ 2573156 h 2634471"/>
              <a:gd name="connsiteX4" fmla="*/ 2514714 w 4675770"/>
              <a:gd name="connsiteY4" fmla="*/ 2539485 h 2634471"/>
              <a:gd name="connsiteX5" fmla="*/ 4581859 w 4675770"/>
              <a:gd name="connsiteY5" fmla="*/ 2425068 h 2634471"/>
              <a:gd name="connsiteX6" fmla="*/ 4245705 w 4675770"/>
              <a:gd name="connsiteY6" fmla="*/ 1165719 h 2634471"/>
              <a:gd name="connsiteX7" fmla="*/ 3548351 w 4675770"/>
              <a:gd name="connsiteY7" fmla="*/ 83738 h 2634471"/>
              <a:gd name="connsiteX8" fmla="*/ 1966074 w 4675770"/>
              <a:gd name="connsiteY8" fmla="*/ 99730 h 2634471"/>
              <a:gd name="connsiteX0" fmla="*/ 2047112 w 4756807"/>
              <a:gd name="connsiteY0" fmla="*/ 99730 h 2604556"/>
              <a:gd name="connsiteX1" fmla="*/ 568832 w 4756807"/>
              <a:gd name="connsiteY1" fmla="*/ 320535 h 2604556"/>
              <a:gd name="connsiteX2" fmla="*/ 81 w 4756807"/>
              <a:gd name="connsiteY2" fmla="*/ 2076825 h 2604556"/>
              <a:gd name="connsiteX3" fmla="*/ 599312 w 4756807"/>
              <a:gd name="connsiteY3" fmla="*/ 2573156 h 2604556"/>
              <a:gd name="connsiteX4" fmla="*/ 2595752 w 4756807"/>
              <a:gd name="connsiteY4" fmla="*/ 2539485 h 2604556"/>
              <a:gd name="connsiteX5" fmla="*/ 4662897 w 4756807"/>
              <a:gd name="connsiteY5" fmla="*/ 2425068 h 2604556"/>
              <a:gd name="connsiteX6" fmla="*/ 4326743 w 4756807"/>
              <a:gd name="connsiteY6" fmla="*/ 1165719 h 2604556"/>
              <a:gd name="connsiteX7" fmla="*/ 3629389 w 4756807"/>
              <a:gd name="connsiteY7" fmla="*/ 83738 h 2604556"/>
              <a:gd name="connsiteX8" fmla="*/ 2047112 w 4756807"/>
              <a:gd name="connsiteY8" fmla="*/ 99730 h 2604556"/>
              <a:gd name="connsiteX0" fmla="*/ 2061345 w 4771040"/>
              <a:gd name="connsiteY0" fmla="*/ 99730 h 2604556"/>
              <a:gd name="connsiteX1" fmla="*/ 583065 w 4771040"/>
              <a:gd name="connsiteY1" fmla="*/ 320535 h 2604556"/>
              <a:gd name="connsiteX2" fmla="*/ 219602 w 4771040"/>
              <a:gd name="connsiteY2" fmla="*/ 1070951 h 2604556"/>
              <a:gd name="connsiteX3" fmla="*/ 14314 w 4771040"/>
              <a:gd name="connsiteY3" fmla="*/ 2076825 h 2604556"/>
              <a:gd name="connsiteX4" fmla="*/ 613545 w 4771040"/>
              <a:gd name="connsiteY4" fmla="*/ 2573156 h 2604556"/>
              <a:gd name="connsiteX5" fmla="*/ 2609985 w 4771040"/>
              <a:gd name="connsiteY5" fmla="*/ 2539485 h 2604556"/>
              <a:gd name="connsiteX6" fmla="*/ 4677130 w 4771040"/>
              <a:gd name="connsiteY6" fmla="*/ 2425068 h 2604556"/>
              <a:gd name="connsiteX7" fmla="*/ 4340976 w 4771040"/>
              <a:gd name="connsiteY7" fmla="*/ 1165719 h 2604556"/>
              <a:gd name="connsiteX8" fmla="*/ 3643622 w 4771040"/>
              <a:gd name="connsiteY8" fmla="*/ 83738 h 2604556"/>
              <a:gd name="connsiteX9" fmla="*/ 2061345 w 4771040"/>
              <a:gd name="connsiteY9" fmla="*/ 99730 h 2604556"/>
              <a:gd name="connsiteX0" fmla="*/ 2053438 w 4763133"/>
              <a:gd name="connsiteY0" fmla="*/ 99730 h 2604556"/>
              <a:gd name="connsiteX1" fmla="*/ 575158 w 4763133"/>
              <a:gd name="connsiteY1" fmla="*/ 320535 h 2604556"/>
              <a:gd name="connsiteX2" fmla="*/ 306278 w 4763133"/>
              <a:gd name="connsiteY2" fmla="*/ 1104785 h 2604556"/>
              <a:gd name="connsiteX3" fmla="*/ 6407 w 4763133"/>
              <a:gd name="connsiteY3" fmla="*/ 2076825 h 2604556"/>
              <a:gd name="connsiteX4" fmla="*/ 605638 w 4763133"/>
              <a:gd name="connsiteY4" fmla="*/ 2573156 h 2604556"/>
              <a:gd name="connsiteX5" fmla="*/ 2602078 w 4763133"/>
              <a:gd name="connsiteY5" fmla="*/ 2539485 h 2604556"/>
              <a:gd name="connsiteX6" fmla="*/ 4669223 w 4763133"/>
              <a:gd name="connsiteY6" fmla="*/ 2425068 h 2604556"/>
              <a:gd name="connsiteX7" fmla="*/ 4333069 w 4763133"/>
              <a:gd name="connsiteY7" fmla="*/ 1165719 h 2604556"/>
              <a:gd name="connsiteX8" fmla="*/ 3635715 w 4763133"/>
              <a:gd name="connsiteY8" fmla="*/ 83738 h 2604556"/>
              <a:gd name="connsiteX9" fmla="*/ 2053438 w 4763133"/>
              <a:gd name="connsiteY9" fmla="*/ 99730 h 2604556"/>
              <a:gd name="connsiteX0" fmla="*/ 2013920 w 4723615"/>
              <a:gd name="connsiteY0" fmla="*/ 99730 h 2584881"/>
              <a:gd name="connsiteX1" fmla="*/ 535640 w 4723615"/>
              <a:gd name="connsiteY1" fmla="*/ 320535 h 2584881"/>
              <a:gd name="connsiteX2" fmla="*/ 266760 w 4723615"/>
              <a:gd name="connsiteY2" fmla="*/ 1104785 h 2584881"/>
              <a:gd name="connsiteX3" fmla="*/ 7425 w 4723615"/>
              <a:gd name="connsiteY3" fmla="*/ 2347505 h 2584881"/>
              <a:gd name="connsiteX4" fmla="*/ 566120 w 4723615"/>
              <a:gd name="connsiteY4" fmla="*/ 2573156 h 2584881"/>
              <a:gd name="connsiteX5" fmla="*/ 2562560 w 4723615"/>
              <a:gd name="connsiteY5" fmla="*/ 2539485 h 2584881"/>
              <a:gd name="connsiteX6" fmla="*/ 4629705 w 4723615"/>
              <a:gd name="connsiteY6" fmla="*/ 2425068 h 2584881"/>
              <a:gd name="connsiteX7" fmla="*/ 4293551 w 4723615"/>
              <a:gd name="connsiteY7" fmla="*/ 1165719 h 2584881"/>
              <a:gd name="connsiteX8" fmla="*/ 3596197 w 4723615"/>
              <a:gd name="connsiteY8" fmla="*/ 83738 h 2584881"/>
              <a:gd name="connsiteX9" fmla="*/ 2013920 w 4723615"/>
              <a:gd name="connsiteY9" fmla="*/ 99730 h 2584881"/>
              <a:gd name="connsiteX0" fmla="*/ 2018737 w 4728432"/>
              <a:gd name="connsiteY0" fmla="*/ 99730 h 2896906"/>
              <a:gd name="connsiteX1" fmla="*/ 540457 w 4728432"/>
              <a:gd name="connsiteY1" fmla="*/ 320535 h 2896906"/>
              <a:gd name="connsiteX2" fmla="*/ 271577 w 4728432"/>
              <a:gd name="connsiteY2" fmla="*/ 1104785 h 2896906"/>
              <a:gd name="connsiteX3" fmla="*/ 12242 w 4728432"/>
              <a:gd name="connsiteY3" fmla="*/ 2347505 h 2896906"/>
              <a:gd name="connsiteX4" fmla="*/ 679032 w 4728432"/>
              <a:gd name="connsiteY4" fmla="*/ 2894591 h 2896906"/>
              <a:gd name="connsiteX5" fmla="*/ 2567377 w 4728432"/>
              <a:gd name="connsiteY5" fmla="*/ 2539485 h 2896906"/>
              <a:gd name="connsiteX6" fmla="*/ 4634522 w 4728432"/>
              <a:gd name="connsiteY6" fmla="*/ 2425068 h 2896906"/>
              <a:gd name="connsiteX7" fmla="*/ 4298368 w 4728432"/>
              <a:gd name="connsiteY7" fmla="*/ 1165719 h 2896906"/>
              <a:gd name="connsiteX8" fmla="*/ 3601014 w 4728432"/>
              <a:gd name="connsiteY8" fmla="*/ 83738 h 2896906"/>
              <a:gd name="connsiteX9" fmla="*/ 2018737 w 4728432"/>
              <a:gd name="connsiteY9" fmla="*/ 99730 h 2896906"/>
              <a:gd name="connsiteX0" fmla="*/ 2018737 w 4728432"/>
              <a:gd name="connsiteY0" fmla="*/ 99730 h 2909754"/>
              <a:gd name="connsiteX1" fmla="*/ 540457 w 4728432"/>
              <a:gd name="connsiteY1" fmla="*/ 320535 h 2909754"/>
              <a:gd name="connsiteX2" fmla="*/ 271577 w 4728432"/>
              <a:gd name="connsiteY2" fmla="*/ 1104785 h 2909754"/>
              <a:gd name="connsiteX3" fmla="*/ 12243 w 4728432"/>
              <a:gd name="connsiteY3" fmla="*/ 1975319 h 2909754"/>
              <a:gd name="connsiteX4" fmla="*/ 679032 w 4728432"/>
              <a:gd name="connsiteY4" fmla="*/ 2894591 h 2909754"/>
              <a:gd name="connsiteX5" fmla="*/ 2567377 w 4728432"/>
              <a:gd name="connsiteY5" fmla="*/ 2539485 h 2909754"/>
              <a:gd name="connsiteX6" fmla="*/ 4634522 w 4728432"/>
              <a:gd name="connsiteY6" fmla="*/ 2425068 h 2909754"/>
              <a:gd name="connsiteX7" fmla="*/ 4298368 w 4728432"/>
              <a:gd name="connsiteY7" fmla="*/ 1165719 h 2909754"/>
              <a:gd name="connsiteX8" fmla="*/ 3601014 w 4728432"/>
              <a:gd name="connsiteY8" fmla="*/ 83738 h 2909754"/>
              <a:gd name="connsiteX9" fmla="*/ 2018737 w 4728432"/>
              <a:gd name="connsiteY9" fmla="*/ 99730 h 2909754"/>
              <a:gd name="connsiteX0" fmla="*/ 2018737 w 4728432"/>
              <a:gd name="connsiteY0" fmla="*/ 99730 h 2909754"/>
              <a:gd name="connsiteX1" fmla="*/ 540457 w 4728432"/>
              <a:gd name="connsiteY1" fmla="*/ 320535 h 2909754"/>
              <a:gd name="connsiteX2" fmla="*/ 271577 w 4728432"/>
              <a:gd name="connsiteY2" fmla="*/ 1104785 h 2909754"/>
              <a:gd name="connsiteX3" fmla="*/ 12243 w 4728432"/>
              <a:gd name="connsiteY3" fmla="*/ 1975319 h 2909754"/>
              <a:gd name="connsiteX4" fmla="*/ 679032 w 4728432"/>
              <a:gd name="connsiteY4" fmla="*/ 2894591 h 2909754"/>
              <a:gd name="connsiteX5" fmla="*/ 2567377 w 4728432"/>
              <a:gd name="connsiteY5" fmla="*/ 2539485 h 2909754"/>
              <a:gd name="connsiteX6" fmla="*/ 4634522 w 4728432"/>
              <a:gd name="connsiteY6" fmla="*/ 2425068 h 2909754"/>
              <a:gd name="connsiteX7" fmla="*/ 4298368 w 4728432"/>
              <a:gd name="connsiteY7" fmla="*/ 1165719 h 2909754"/>
              <a:gd name="connsiteX8" fmla="*/ 3601014 w 4728432"/>
              <a:gd name="connsiteY8" fmla="*/ 83738 h 2909754"/>
              <a:gd name="connsiteX9" fmla="*/ 2018737 w 4728432"/>
              <a:gd name="connsiteY9" fmla="*/ 99730 h 2909754"/>
              <a:gd name="connsiteX0" fmla="*/ 2018737 w 4716507"/>
              <a:gd name="connsiteY0" fmla="*/ 99730 h 2909215"/>
              <a:gd name="connsiteX1" fmla="*/ 540457 w 4716507"/>
              <a:gd name="connsiteY1" fmla="*/ 320535 h 2909215"/>
              <a:gd name="connsiteX2" fmla="*/ 271577 w 4716507"/>
              <a:gd name="connsiteY2" fmla="*/ 1104785 h 2909215"/>
              <a:gd name="connsiteX3" fmla="*/ 12243 w 4716507"/>
              <a:gd name="connsiteY3" fmla="*/ 1975319 h 2909215"/>
              <a:gd name="connsiteX4" fmla="*/ 679032 w 4716507"/>
              <a:gd name="connsiteY4" fmla="*/ 2894591 h 2909215"/>
              <a:gd name="connsiteX5" fmla="*/ 2567377 w 4716507"/>
              <a:gd name="connsiteY5" fmla="*/ 2539485 h 2909215"/>
              <a:gd name="connsiteX6" fmla="*/ 4621010 w 4716507"/>
              <a:gd name="connsiteY6" fmla="*/ 2526572 h 2909215"/>
              <a:gd name="connsiteX7" fmla="*/ 4298368 w 4716507"/>
              <a:gd name="connsiteY7" fmla="*/ 1165719 h 2909215"/>
              <a:gd name="connsiteX8" fmla="*/ 3601014 w 4716507"/>
              <a:gd name="connsiteY8" fmla="*/ 83738 h 2909215"/>
              <a:gd name="connsiteX9" fmla="*/ 2018737 w 4716507"/>
              <a:gd name="connsiteY9" fmla="*/ 99730 h 2909215"/>
              <a:gd name="connsiteX0" fmla="*/ 2018737 w 4714563"/>
              <a:gd name="connsiteY0" fmla="*/ 99730 h 2908474"/>
              <a:gd name="connsiteX1" fmla="*/ 540457 w 4714563"/>
              <a:gd name="connsiteY1" fmla="*/ 320535 h 2908474"/>
              <a:gd name="connsiteX2" fmla="*/ 271577 w 4714563"/>
              <a:gd name="connsiteY2" fmla="*/ 1104785 h 2908474"/>
              <a:gd name="connsiteX3" fmla="*/ 12243 w 4714563"/>
              <a:gd name="connsiteY3" fmla="*/ 1975319 h 2908474"/>
              <a:gd name="connsiteX4" fmla="*/ 679032 w 4714563"/>
              <a:gd name="connsiteY4" fmla="*/ 2894591 h 2908474"/>
              <a:gd name="connsiteX5" fmla="*/ 2567377 w 4714563"/>
              <a:gd name="connsiteY5" fmla="*/ 2539485 h 2908474"/>
              <a:gd name="connsiteX6" fmla="*/ 2595636 w 4714563"/>
              <a:gd name="connsiteY6" fmla="*/ 2678118 h 2908474"/>
              <a:gd name="connsiteX7" fmla="*/ 4621010 w 4714563"/>
              <a:gd name="connsiteY7" fmla="*/ 2526572 h 2908474"/>
              <a:gd name="connsiteX8" fmla="*/ 4298368 w 4714563"/>
              <a:gd name="connsiteY8" fmla="*/ 1165719 h 2908474"/>
              <a:gd name="connsiteX9" fmla="*/ 3601014 w 4714563"/>
              <a:gd name="connsiteY9" fmla="*/ 83738 h 2908474"/>
              <a:gd name="connsiteX10" fmla="*/ 2018737 w 4714563"/>
              <a:gd name="connsiteY10" fmla="*/ 99730 h 2908474"/>
              <a:gd name="connsiteX0" fmla="*/ 2018737 w 4714563"/>
              <a:gd name="connsiteY0" fmla="*/ 99730 h 2923529"/>
              <a:gd name="connsiteX1" fmla="*/ 540457 w 4714563"/>
              <a:gd name="connsiteY1" fmla="*/ 320535 h 2923529"/>
              <a:gd name="connsiteX2" fmla="*/ 271577 w 4714563"/>
              <a:gd name="connsiteY2" fmla="*/ 1104785 h 2923529"/>
              <a:gd name="connsiteX3" fmla="*/ 12243 w 4714563"/>
              <a:gd name="connsiteY3" fmla="*/ 1975319 h 2923529"/>
              <a:gd name="connsiteX4" fmla="*/ 679032 w 4714563"/>
              <a:gd name="connsiteY4" fmla="*/ 2894591 h 2923529"/>
              <a:gd name="connsiteX5" fmla="*/ 2595636 w 4714563"/>
              <a:gd name="connsiteY5" fmla="*/ 2678118 h 2923529"/>
              <a:gd name="connsiteX6" fmla="*/ 4621010 w 4714563"/>
              <a:gd name="connsiteY6" fmla="*/ 2526572 h 2923529"/>
              <a:gd name="connsiteX7" fmla="*/ 4298368 w 4714563"/>
              <a:gd name="connsiteY7" fmla="*/ 1165719 h 2923529"/>
              <a:gd name="connsiteX8" fmla="*/ 3601014 w 4714563"/>
              <a:gd name="connsiteY8" fmla="*/ 83738 h 2923529"/>
              <a:gd name="connsiteX9" fmla="*/ 2018737 w 4714563"/>
              <a:gd name="connsiteY9" fmla="*/ 99730 h 2923529"/>
              <a:gd name="connsiteX0" fmla="*/ 2018737 w 4776168"/>
              <a:gd name="connsiteY0" fmla="*/ 99730 h 2919170"/>
              <a:gd name="connsiteX1" fmla="*/ 540457 w 4776168"/>
              <a:gd name="connsiteY1" fmla="*/ 320535 h 2919170"/>
              <a:gd name="connsiteX2" fmla="*/ 271577 w 4776168"/>
              <a:gd name="connsiteY2" fmla="*/ 1104785 h 2919170"/>
              <a:gd name="connsiteX3" fmla="*/ 12243 w 4776168"/>
              <a:gd name="connsiteY3" fmla="*/ 1975319 h 2919170"/>
              <a:gd name="connsiteX4" fmla="*/ 679032 w 4776168"/>
              <a:gd name="connsiteY4" fmla="*/ 2894591 h 2919170"/>
              <a:gd name="connsiteX5" fmla="*/ 1717360 w 4776168"/>
              <a:gd name="connsiteY5" fmla="*/ 2644283 h 2919170"/>
              <a:gd name="connsiteX6" fmla="*/ 4621010 w 4776168"/>
              <a:gd name="connsiteY6" fmla="*/ 2526572 h 2919170"/>
              <a:gd name="connsiteX7" fmla="*/ 4298368 w 4776168"/>
              <a:gd name="connsiteY7" fmla="*/ 1165719 h 2919170"/>
              <a:gd name="connsiteX8" fmla="*/ 3601014 w 4776168"/>
              <a:gd name="connsiteY8" fmla="*/ 83738 h 2919170"/>
              <a:gd name="connsiteX9" fmla="*/ 2018737 w 4776168"/>
              <a:gd name="connsiteY9" fmla="*/ 99730 h 2919170"/>
              <a:gd name="connsiteX0" fmla="*/ 2018737 w 4799433"/>
              <a:gd name="connsiteY0" fmla="*/ 99730 h 2919168"/>
              <a:gd name="connsiteX1" fmla="*/ 540457 w 4799433"/>
              <a:gd name="connsiteY1" fmla="*/ 320535 h 2919168"/>
              <a:gd name="connsiteX2" fmla="*/ 271577 w 4799433"/>
              <a:gd name="connsiteY2" fmla="*/ 1104785 h 2919168"/>
              <a:gd name="connsiteX3" fmla="*/ 12243 w 4799433"/>
              <a:gd name="connsiteY3" fmla="*/ 1975319 h 2919168"/>
              <a:gd name="connsiteX4" fmla="*/ 679032 w 4799433"/>
              <a:gd name="connsiteY4" fmla="*/ 2894591 h 2919168"/>
              <a:gd name="connsiteX5" fmla="*/ 1717360 w 4799433"/>
              <a:gd name="connsiteY5" fmla="*/ 2644283 h 2919168"/>
              <a:gd name="connsiteX6" fmla="*/ 4648034 w 4799433"/>
              <a:gd name="connsiteY6" fmla="*/ 2526572 h 2919168"/>
              <a:gd name="connsiteX7" fmla="*/ 4298368 w 4799433"/>
              <a:gd name="connsiteY7" fmla="*/ 1165719 h 2919168"/>
              <a:gd name="connsiteX8" fmla="*/ 3601014 w 4799433"/>
              <a:gd name="connsiteY8" fmla="*/ 83738 h 2919168"/>
              <a:gd name="connsiteX9" fmla="*/ 2018737 w 4799433"/>
              <a:gd name="connsiteY9" fmla="*/ 99730 h 2919168"/>
              <a:gd name="connsiteX0" fmla="*/ 2018737 w 4754177"/>
              <a:gd name="connsiteY0" fmla="*/ 99730 h 2919170"/>
              <a:gd name="connsiteX1" fmla="*/ 540457 w 4754177"/>
              <a:gd name="connsiteY1" fmla="*/ 320535 h 2919170"/>
              <a:gd name="connsiteX2" fmla="*/ 271577 w 4754177"/>
              <a:gd name="connsiteY2" fmla="*/ 1104785 h 2919170"/>
              <a:gd name="connsiteX3" fmla="*/ 12243 w 4754177"/>
              <a:gd name="connsiteY3" fmla="*/ 1975319 h 2919170"/>
              <a:gd name="connsiteX4" fmla="*/ 679032 w 4754177"/>
              <a:gd name="connsiteY4" fmla="*/ 2894591 h 2919170"/>
              <a:gd name="connsiteX5" fmla="*/ 1717360 w 4754177"/>
              <a:gd name="connsiteY5" fmla="*/ 2644283 h 2919170"/>
              <a:gd name="connsiteX6" fmla="*/ 4648034 w 4754177"/>
              <a:gd name="connsiteY6" fmla="*/ 2526572 h 2919170"/>
              <a:gd name="connsiteX7" fmla="*/ 4298368 w 4754177"/>
              <a:gd name="connsiteY7" fmla="*/ 1165719 h 2919170"/>
              <a:gd name="connsiteX8" fmla="*/ 3601014 w 4754177"/>
              <a:gd name="connsiteY8" fmla="*/ 83738 h 2919170"/>
              <a:gd name="connsiteX9" fmla="*/ 2018737 w 4754177"/>
              <a:gd name="connsiteY9" fmla="*/ 99730 h 2919170"/>
              <a:gd name="connsiteX0" fmla="*/ 2018737 w 4850649"/>
              <a:gd name="connsiteY0" fmla="*/ 94729 h 2914167"/>
              <a:gd name="connsiteX1" fmla="*/ 540457 w 4850649"/>
              <a:gd name="connsiteY1" fmla="*/ 315534 h 2914167"/>
              <a:gd name="connsiteX2" fmla="*/ 271577 w 4850649"/>
              <a:gd name="connsiteY2" fmla="*/ 1099784 h 2914167"/>
              <a:gd name="connsiteX3" fmla="*/ 12243 w 4850649"/>
              <a:gd name="connsiteY3" fmla="*/ 1970318 h 2914167"/>
              <a:gd name="connsiteX4" fmla="*/ 679032 w 4850649"/>
              <a:gd name="connsiteY4" fmla="*/ 2889590 h 2914167"/>
              <a:gd name="connsiteX5" fmla="*/ 1717360 w 4850649"/>
              <a:gd name="connsiteY5" fmla="*/ 2639282 h 2914167"/>
              <a:gd name="connsiteX6" fmla="*/ 4648034 w 4850649"/>
              <a:gd name="connsiteY6" fmla="*/ 2521571 h 2914167"/>
              <a:gd name="connsiteX7" fmla="*/ 4487535 w 4850649"/>
              <a:gd name="connsiteY7" fmla="*/ 1093048 h 2914167"/>
              <a:gd name="connsiteX8" fmla="*/ 3601014 w 4850649"/>
              <a:gd name="connsiteY8" fmla="*/ 78737 h 2914167"/>
              <a:gd name="connsiteX9" fmla="*/ 2018737 w 4850649"/>
              <a:gd name="connsiteY9" fmla="*/ 94729 h 2914167"/>
              <a:gd name="connsiteX0" fmla="*/ 2018737 w 4814124"/>
              <a:gd name="connsiteY0" fmla="*/ 94729 h 2914169"/>
              <a:gd name="connsiteX1" fmla="*/ 540457 w 4814124"/>
              <a:gd name="connsiteY1" fmla="*/ 315534 h 2914169"/>
              <a:gd name="connsiteX2" fmla="*/ 271577 w 4814124"/>
              <a:gd name="connsiteY2" fmla="*/ 1099784 h 2914169"/>
              <a:gd name="connsiteX3" fmla="*/ 12243 w 4814124"/>
              <a:gd name="connsiteY3" fmla="*/ 1970318 h 2914169"/>
              <a:gd name="connsiteX4" fmla="*/ 679032 w 4814124"/>
              <a:gd name="connsiteY4" fmla="*/ 2889590 h 2914169"/>
              <a:gd name="connsiteX5" fmla="*/ 1717360 w 4814124"/>
              <a:gd name="connsiteY5" fmla="*/ 2639282 h 2914169"/>
              <a:gd name="connsiteX6" fmla="*/ 4648034 w 4814124"/>
              <a:gd name="connsiteY6" fmla="*/ 2521571 h 2914169"/>
              <a:gd name="connsiteX7" fmla="*/ 4487535 w 4814124"/>
              <a:gd name="connsiteY7" fmla="*/ 1093048 h 2914169"/>
              <a:gd name="connsiteX8" fmla="*/ 3601014 w 4814124"/>
              <a:gd name="connsiteY8" fmla="*/ 78737 h 2914169"/>
              <a:gd name="connsiteX9" fmla="*/ 2018737 w 4814124"/>
              <a:gd name="connsiteY9" fmla="*/ 94729 h 2914169"/>
              <a:gd name="connsiteX0" fmla="*/ 2018737 w 4814124"/>
              <a:gd name="connsiteY0" fmla="*/ 94729 h 2914167"/>
              <a:gd name="connsiteX1" fmla="*/ 540457 w 4814124"/>
              <a:gd name="connsiteY1" fmla="*/ 315534 h 2914167"/>
              <a:gd name="connsiteX2" fmla="*/ 271577 w 4814124"/>
              <a:gd name="connsiteY2" fmla="*/ 1099784 h 2914167"/>
              <a:gd name="connsiteX3" fmla="*/ 12243 w 4814124"/>
              <a:gd name="connsiteY3" fmla="*/ 1970318 h 2914167"/>
              <a:gd name="connsiteX4" fmla="*/ 679032 w 4814124"/>
              <a:gd name="connsiteY4" fmla="*/ 2889590 h 2914167"/>
              <a:gd name="connsiteX5" fmla="*/ 1717360 w 4814124"/>
              <a:gd name="connsiteY5" fmla="*/ 2639282 h 2914167"/>
              <a:gd name="connsiteX6" fmla="*/ 4648034 w 4814124"/>
              <a:gd name="connsiteY6" fmla="*/ 2521571 h 2914167"/>
              <a:gd name="connsiteX7" fmla="*/ 4487535 w 4814124"/>
              <a:gd name="connsiteY7" fmla="*/ 1093048 h 2914167"/>
              <a:gd name="connsiteX8" fmla="*/ 3601014 w 4814124"/>
              <a:gd name="connsiteY8" fmla="*/ 78737 h 2914167"/>
              <a:gd name="connsiteX9" fmla="*/ 2018737 w 4814124"/>
              <a:gd name="connsiteY9" fmla="*/ 94729 h 2914167"/>
              <a:gd name="connsiteX0" fmla="*/ 2018737 w 4734517"/>
              <a:gd name="connsiteY0" fmla="*/ 94729 h 2914169"/>
              <a:gd name="connsiteX1" fmla="*/ 540457 w 4734517"/>
              <a:gd name="connsiteY1" fmla="*/ 315534 h 2914169"/>
              <a:gd name="connsiteX2" fmla="*/ 271577 w 4734517"/>
              <a:gd name="connsiteY2" fmla="*/ 1099784 h 2914169"/>
              <a:gd name="connsiteX3" fmla="*/ 12243 w 4734517"/>
              <a:gd name="connsiteY3" fmla="*/ 1970318 h 2914169"/>
              <a:gd name="connsiteX4" fmla="*/ 679032 w 4734517"/>
              <a:gd name="connsiteY4" fmla="*/ 2889590 h 2914169"/>
              <a:gd name="connsiteX5" fmla="*/ 1717360 w 4734517"/>
              <a:gd name="connsiteY5" fmla="*/ 2639282 h 2914169"/>
              <a:gd name="connsiteX6" fmla="*/ 4648034 w 4734517"/>
              <a:gd name="connsiteY6" fmla="*/ 2521571 h 2914169"/>
              <a:gd name="connsiteX7" fmla="*/ 4487535 w 4734517"/>
              <a:gd name="connsiteY7" fmla="*/ 1093048 h 2914169"/>
              <a:gd name="connsiteX8" fmla="*/ 3601014 w 4734517"/>
              <a:gd name="connsiteY8" fmla="*/ 78737 h 2914169"/>
              <a:gd name="connsiteX9" fmla="*/ 2018737 w 4734517"/>
              <a:gd name="connsiteY9" fmla="*/ 94729 h 2914169"/>
              <a:gd name="connsiteX0" fmla="*/ 2006598 w 4722378"/>
              <a:gd name="connsiteY0" fmla="*/ 94729 h 2914167"/>
              <a:gd name="connsiteX1" fmla="*/ 528318 w 4722378"/>
              <a:gd name="connsiteY1" fmla="*/ 315534 h 2914167"/>
              <a:gd name="connsiteX2" fmla="*/ 259438 w 4722378"/>
              <a:gd name="connsiteY2" fmla="*/ 1099784 h 2914167"/>
              <a:gd name="connsiteX3" fmla="*/ 104 w 4722378"/>
              <a:gd name="connsiteY3" fmla="*/ 1970318 h 2914167"/>
              <a:gd name="connsiteX4" fmla="*/ 666893 w 4722378"/>
              <a:gd name="connsiteY4" fmla="*/ 2889590 h 2914167"/>
              <a:gd name="connsiteX5" fmla="*/ 1705221 w 4722378"/>
              <a:gd name="connsiteY5" fmla="*/ 2639282 h 2914167"/>
              <a:gd name="connsiteX6" fmla="*/ 4635895 w 4722378"/>
              <a:gd name="connsiteY6" fmla="*/ 2521571 h 2914167"/>
              <a:gd name="connsiteX7" fmla="*/ 4475396 w 4722378"/>
              <a:gd name="connsiteY7" fmla="*/ 1093048 h 2914167"/>
              <a:gd name="connsiteX8" fmla="*/ 3588875 w 4722378"/>
              <a:gd name="connsiteY8" fmla="*/ 78737 h 2914167"/>
              <a:gd name="connsiteX9" fmla="*/ 2006598 w 4722378"/>
              <a:gd name="connsiteY9" fmla="*/ 94729 h 2914167"/>
              <a:gd name="connsiteX0" fmla="*/ 2008903 w 4724683"/>
              <a:gd name="connsiteY0" fmla="*/ 94729 h 2914169"/>
              <a:gd name="connsiteX1" fmla="*/ 530623 w 4724683"/>
              <a:gd name="connsiteY1" fmla="*/ 315534 h 2914169"/>
              <a:gd name="connsiteX2" fmla="*/ 261743 w 4724683"/>
              <a:gd name="connsiteY2" fmla="*/ 1099784 h 2914169"/>
              <a:gd name="connsiteX3" fmla="*/ 2409 w 4724683"/>
              <a:gd name="connsiteY3" fmla="*/ 1970318 h 2914169"/>
              <a:gd name="connsiteX4" fmla="*/ 669198 w 4724683"/>
              <a:gd name="connsiteY4" fmla="*/ 2889590 h 2914169"/>
              <a:gd name="connsiteX5" fmla="*/ 1707526 w 4724683"/>
              <a:gd name="connsiteY5" fmla="*/ 2639282 h 2914169"/>
              <a:gd name="connsiteX6" fmla="*/ 4638200 w 4724683"/>
              <a:gd name="connsiteY6" fmla="*/ 2521571 h 2914169"/>
              <a:gd name="connsiteX7" fmla="*/ 4477701 w 4724683"/>
              <a:gd name="connsiteY7" fmla="*/ 1093048 h 2914169"/>
              <a:gd name="connsiteX8" fmla="*/ 3591180 w 4724683"/>
              <a:gd name="connsiteY8" fmla="*/ 78737 h 2914169"/>
              <a:gd name="connsiteX9" fmla="*/ 2008903 w 4724683"/>
              <a:gd name="connsiteY9" fmla="*/ 94729 h 2914169"/>
              <a:gd name="connsiteX0" fmla="*/ 2008903 w 4724683"/>
              <a:gd name="connsiteY0" fmla="*/ 94729 h 2914167"/>
              <a:gd name="connsiteX1" fmla="*/ 530623 w 4724683"/>
              <a:gd name="connsiteY1" fmla="*/ 315534 h 2914167"/>
              <a:gd name="connsiteX2" fmla="*/ 261743 w 4724683"/>
              <a:gd name="connsiteY2" fmla="*/ 1099784 h 2914167"/>
              <a:gd name="connsiteX3" fmla="*/ 2409 w 4724683"/>
              <a:gd name="connsiteY3" fmla="*/ 1970318 h 2914167"/>
              <a:gd name="connsiteX4" fmla="*/ 669198 w 4724683"/>
              <a:gd name="connsiteY4" fmla="*/ 2889590 h 2914167"/>
              <a:gd name="connsiteX5" fmla="*/ 1707526 w 4724683"/>
              <a:gd name="connsiteY5" fmla="*/ 2639282 h 2914167"/>
              <a:gd name="connsiteX6" fmla="*/ 4638200 w 4724683"/>
              <a:gd name="connsiteY6" fmla="*/ 2521571 h 2914167"/>
              <a:gd name="connsiteX7" fmla="*/ 4477701 w 4724683"/>
              <a:gd name="connsiteY7" fmla="*/ 1093048 h 2914167"/>
              <a:gd name="connsiteX8" fmla="*/ 3591180 w 4724683"/>
              <a:gd name="connsiteY8" fmla="*/ 78737 h 2914167"/>
              <a:gd name="connsiteX9" fmla="*/ 2008903 w 4724683"/>
              <a:gd name="connsiteY9" fmla="*/ 94729 h 2914167"/>
              <a:gd name="connsiteX0" fmla="*/ 2017505 w 4733285"/>
              <a:gd name="connsiteY0" fmla="*/ 94729 h 2914169"/>
              <a:gd name="connsiteX1" fmla="*/ 539225 w 4733285"/>
              <a:gd name="connsiteY1" fmla="*/ 315534 h 2914169"/>
              <a:gd name="connsiteX2" fmla="*/ 270345 w 4733285"/>
              <a:gd name="connsiteY2" fmla="*/ 1099784 h 2914169"/>
              <a:gd name="connsiteX3" fmla="*/ 11011 w 4733285"/>
              <a:gd name="connsiteY3" fmla="*/ 1970318 h 2914169"/>
              <a:gd name="connsiteX4" fmla="*/ 677800 w 4733285"/>
              <a:gd name="connsiteY4" fmla="*/ 2889590 h 2914169"/>
              <a:gd name="connsiteX5" fmla="*/ 1716128 w 4733285"/>
              <a:gd name="connsiteY5" fmla="*/ 2639282 h 2914169"/>
              <a:gd name="connsiteX6" fmla="*/ 4646802 w 4733285"/>
              <a:gd name="connsiteY6" fmla="*/ 2521571 h 2914169"/>
              <a:gd name="connsiteX7" fmla="*/ 4486303 w 4733285"/>
              <a:gd name="connsiteY7" fmla="*/ 1093048 h 2914169"/>
              <a:gd name="connsiteX8" fmla="*/ 3599782 w 4733285"/>
              <a:gd name="connsiteY8" fmla="*/ 78737 h 2914169"/>
              <a:gd name="connsiteX9" fmla="*/ 2017505 w 4733285"/>
              <a:gd name="connsiteY9" fmla="*/ 94729 h 2914169"/>
              <a:gd name="connsiteX0" fmla="*/ 2014984 w 4730764"/>
              <a:gd name="connsiteY0" fmla="*/ 94729 h 2873681"/>
              <a:gd name="connsiteX1" fmla="*/ 536704 w 4730764"/>
              <a:gd name="connsiteY1" fmla="*/ 315534 h 2873681"/>
              <a:gd name="connsiteX2" fmla="*/ 267824 w 4730764"/>
              <a:gd name="connsiteY2" fmla="*/ 1099784 h 2873681"/>
              <a:gd name="connsiteX3" fmla="*/ 8490 w 4730764"/>
              <a:gd name="connsiteY3" fmla="*/ 1970318 h 2873681"/>
              <a:gd name="connsiteX4" fmla="*/ 556114 w 4730764"/>
              <a:gd name="connsiteY4" fmla="*/ 2846544 h 2873681"/>
              <a:gd name="connsiteX5" fmla="*/ 1713607 w 4730764"/>
              <a:gd name="connsiteY5" fmla="*/ 2639282 h 2873681"/>
              <a:gd name="connsiteX6" fmla="*/ 4644281 w 4730764"/>
              <a:gd name="connsiteY6" fmla="*/ 2521571 h 2873681"/>
              <a:gd name="connsiteX7" fmla="*/ 4483782 w 4730764"/>
              <a:gd name="connsiteY7" fmla="*/ 1093048 h 2873681"/>
              <a:gd name="connsiteX8" fmla="*/ 3597261 w 4730764"/>
              <a:gd name="connsiteY8" fmla="*/ 78737 h 2873681"/>
              <a:gd name="connsiteX9" fmla="*/ 2014984 w 4730764"/>
              <a:gd name="connsiteY9" fmla="*/ 94729 h 2873681"/>
              <a:gd name="connsiteX0" fmla="*/ 2014984 w 4766735"/>
              <a:gd name="connsiteY0" fmla="*/ 94729 h 2881080"/>
              <a:gd name="connsiteX1" fmla="*/ 536704 w 4766735"/>
              <a:gd name="connsiteY1" fmla="*/ 315534 h 2881080"/>
              <a:gd name="connsiteX2" fmla="*/ 267824 w 4766735"/>
              <a:gd name="connsiteY2" fmla="*/ 1099784 h 2881080"/>
              <a:gd name="connsiteX3" fmla="*/ 8490 w 4766735"/>
              <a:gd name="connsiteY3" fmla="*/ 1970318 h 2881080"/>
              <a:gd name="connsiteX4" fmla="*/ 556114 w 4766735"/>
              <a:gd name="connsiteY4" fmla="*/ 2846544 h 2881080"/>
              <a:gd name="connsiteX5" fmla="*/ 2329240 w 4766735"/>
              <a:gd name="connsiteY5" fmla="*/ 2687256 h 2881080"/>
              <a:gd name="connsiteX6" fmla="*/ 4644281 w 4766735"/>
              <a:gd name="connsiteY6" fmla="*/ 2521571 h 2881080"/>
              <a:gd name="connsiteX7" fmla="*/ 4483782 w 4766735"/>
              <a:gd name="connsiteY7" fmla="*/ 1093048 h 2881080"/>
              <a:gd name="connsiteX8" fmla="*/ 3597261 w 4766735"/>
              <a:gd name="connsiteY8" fmla="*/ 78737 h 2881080"/>
              <a:gd name="connsiteX9" fmla="*/ 2014984 w 4766735"/>
              <a:gd name="connsiteY9" fmla="*/ 94729 h 2881080"/>
              <a:gd name="connsiteX0" fmla="*/ 2014984 w 4766735"/>
              <a:gd name="connsiteY0" fmla="*/ 94729 h 2903295"/>
              <a:gd name="connsiteX1" fmla="*/ 536704 w 4766735"/>
              <a:gd name="connsiteY1" fmla="*/ 315534 h 2903295"/>
              <a:gd name="connsiteX2" fmla="*/ 267824 w 4766735"/>
              <a:gd name="connsiteY2" fmla="*/ 1099784 h 2903295"/>
              <a:gd name="connsiteX3" fmla="*/ 8490 w 4766735"/>
              <a:gd name="connsiteY3" fmla="*/ 1970318 h 2903295"/>
              <a:gd name="connsiteX4" fmla="*/ 556114 w 4766735"/>
              <a:gd name="connsiteY4" fmla="*/ 2846544 h 2903295"/>
              <a:gd name="connsiteX5" fmla="*/ 2329240 w 4766735"/>
              <a:gd name="connsiteY5" fmla="*/ 2687256 h 2903295"/>
              <a:gd name="connsiteX6" fmla="*/ 4644281 w 4766735"/>
              <a:gd name="connsiteY6" fmla="*/ 2521571 h 2903295"/>
              <a:gd name="connsiteX7" fmla="*/ 4483782 w 4766735"/>
              <a:gd name="connsiteY7" fmla="*/ 1093048 h 2903295"/>
              <a:gd name="connsiteX8" fmla="*/ 3597261 w 4766735"/>
              <a:gd name="connsiteY8" fmla="*/ 78737 h 2903295"/>
              <a:gd name="connsiteX9" fmla="*/ 2014984 w 4766735"/>
              <a:gd name="connsiteY9" fmla="*/ 94729 h 2903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66735" h="2903295">
                <a:moveTo>
                  <a:pt x="2014984" y="94729"/>
                </a:moveTo>
                <a:cubicBezTo>
                  <a:pt x="1504891" y="134195"/>
                  <a:pt x="827897" y="148025"/>
                  <a:pt x="536704" y="315534"/>
                </a:cubicBezTo>
                <a:cubicBezTo>
                  <a:pt x="245511" y="483043"/>
                  <a:pt x="362616" y="807069"/>
                  <a:pt x="267824" y="1099784"/>
                </a:cubicBezTo>
                <a:cubicBezTo>
                  <a:pt x="125741" y="1619476"/>
                  <a:pt x="-39558" y="1679191"/>
                  <a:pt x="8490" y="1970318"/>
                </a:cubicBezTo>
                <a:cubicBezTo>
                  <a:pt x="56538" y="2261445"/>
                  <a:pt x="47304" y="2671699"/>
                  <a:pt x="556114" y="2846544"/>
                </a:cubicBezTo>
                <a:cubicBezTo>
                  <a:pt x="1064924" y="3021389"/>
                  <a:pt x="1647879" y="2741418"/>
                  <a:pt x="2329240" y="2687256"/>
                </a:cubicBezTo>
                <a:cubicBezTo>
                  <a:pt x="3010601" y="2633094"/>
                  <a:pt x="4285191" y="2787272"/>
                  <a:pt x="4644281" y="2521571"/>
                </a:cubicBezTo>
                <a:cubicBezTo>
                  <a:pt x="5003371" y="2255870"/>
                  <a:pt x="4455605" y="1635528"/>
                  <a:pt x="4483782" y="1093048"/>
                </a:cubicBezTo>
                <a:cubicBezTo>
                  <a:pt x="4511959" y="550568"/>
                  <a:pt x="4008727" y="245124"/>
                  <a:pt x="3597261" y="78737"/>
                </a:cubicBezTo>
                <a:cubicBezTo>
                  <a:pt x="3185795" y="-87650"/>
                  <a:pt x="2525077" y="55263"/>
                  <a:pt x="2014984" y="9472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000" b="1">
                <a:solidFill>
                  <a:schemeClr val="tx1"/>
                </a:solidFill>
                <a:latin typeface="+mj-lt"/>
              </a:rPr>
              <a:t>Som medlem får </a:t>
            </a:r>
            <a:br>
              <a:rPr lang="sv-SE" sz="4000" b="1">
                <a:solidFill>
                  <a:schemeClr val="tx1"/>
                </a:solidFill>
                <a:latin typeface="+mj-lt"/>
              </a:rPr>
            </a:br>
            <a:r>
              <a:rPr lang="sv-SE" sz="4000" b="1">
                <a:solidFill>
                  <a:schemeClr val="tx1"/>
                </a:solidFill>
                <a:latin typeface="+mj-lt"/>
              </a:rPr>
              <a:t>ni möjlighet att</a:t>
            </a:r>
            <a:br>
              <a:rPr lang="sv-SE" sz="3600">
                <a:solidFill>
                  <a:schemeClr val="tx1"/>
                </a:solidFill>
              </a:rPr>
            </a:br>
            <a:r>
              <a:rPr lang="sv-SE" sz="800">
                <a:solidFill>
                  <a:schemeClr val="tx1"/>
                </a:solidFill>
              </a:rPr>
              <a:t>  </a:t>
            </a:r>
            <a:r>
              <a:rPr lang="sv-SE" sz="80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endParaRPr lang="sv-SE" sz="240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457200" indent="-457200" algn="ctr">
              <a:buFont typeface="Wingdings" panose="05000000000000000000" pitchFamily="2" charset="2"/>
              <a:buChar char="à"/>
            </a:pPr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Påverka programmets</a:t>
            </a:r>
            <a:b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</a:br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inriktning och insatser </a:t>
            </a:r>
          </a:p>
          <a:p>
            <a:pPr marL="457200" indent="-457200" algn="ctr">
              <a:buFont typeface="Wingdings" panose="05000000000000000000" pitchFamily="2" charset="2"/>
              <a:buChar char="à"/>
            </a:pPr>
            <a:endParaRPr lang="sv-SE" sz="1000"/>
          </a:p>
          <a:p>
            <a:pPr marL="457200" indent="-457200" algn="ctr">
              <a:buFont typeface="Wingdings" panose="05000000000000000000" pitchFamily="2" charset="2"/>
              <a:buChar char="à"/>
            </a:pPr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Medverka i</a:t>
            </a:r>
            <a:b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</a:br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omställningsarenan</a:t>
            </a:r>
          </a:p>
          <a:p>
            <a:pPr marL="457200" indent="-457200" algn="ctr">
              <a:buFont typeface="Wingdings" panose="05000000000000000000" pitchFamily="2" charset="2"/>
              <a:buChar char="à"/>
            </a:pPr>
            <a:endParaRPr lang="sv-SE" sz="80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457200" indent="-457200" algn="ctr">
              <a:buFont typeface="Wingdings" panose="05000000000000000000" pitchFamily="2" charset="2"/>
              <a:buChar char="à"/>
            </a:pPr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Vara en del av Water </a:t>
            </a:r>
            <a:b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</a:br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Wise Societies nätverk</a:t>
            </a:r>
            <a:endParaRPr lang="sv-SE" sz="2400"/>
          </a:p>
        </p:txBody>
      </p:sp>
      <p:sp>
        <p:nvSpPr>
          <p:cNvPr id="3" name="Frihandsfigur: Form 2">
            <a:extLst>
              <a:ext uri="{FF2B5EF4-FFF2-40B4-BE49-F238E27FC236}">
                <a16:creationId xmlns:a16="http://schemas.microsoft.com/office/drawing/2014/main" id="{46EB4182-165B-2F38-636D-004073BBAA1D}"/>
              </a:ext>
            </a:extLst>
          </p:cNvPr>
          <p:cNvSpPr/>
          <p:nvPr/>
        </p:nvSpPr>
        <p:spPr>
          <a:xfrm>
            <a:off x="615422" y="984918"/>
            <a:ext cx="5322211" cy="4996318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70947 w 4801756"/>
              <a:gd name="connsiteY0" fmla="*/ 95810 h 2719899"/>
              <a:gd name="connsiteX1" fmla="*/ 371058 w 4801756"/>
              <a:gd name="connsiteY1" fmla="*/ 130521 h 2719899"/>
              <a:gd name="connsiteX2" fmla="*/ 4987 w 4801756"/>
              <a:gd name="connsiteY2" fmla="*/ 1666885 h 2719899"/>
              <a:gd name="connsiteX3" fmla="*/ 523147 w 4801756"/>
              <a:gd name="connsiteY3" fmla="*/ 2569236 h 2719899"/>
              <a:gd name="connsiteX4" fmla="*/ 2519587 w 4801756"/>
              <a:gd name="connsiteY4" fmla="*/ 2535565 h 2719899"/>
              <a:gd name="connsiteX5" fmla="*/ 4424587 w 4801756"/>
              <a:gd name="connsiteY5" fmla="*/ 2674912 h 2719899"/>
              <a:gd name="connsiteX6" fmla="*/ 4737007 w 4801756"/>
              <a:gd name="connsiteY6" fmla="*/ 1635491 h 2719899"/>
              <a:gd name="connsiteX7" fmla="*/ 4485547 w 4801756"/>
              <a:gd name="connsiteY7" fmla="*/ 232078 h 2719899"/>
              <a:gd name="connsiteX8" fmla="*/ 1970947 w 4801756"/>
              <a:gd name="connsiteY8" fmla="*/ 95810 h 2719899"/>
              <a:gd name="connsiteX0" fmla="*/ 1970947 w 4865408"/>
              <a:gd name="connsiteY0" fmla="*/ 127825 h 2751914"/>
              <a:gd name="connsiteX1" fmla="*/ 371058 w 4865408"/>
              <a:gd name="connsiteY1" fmla="*/ 162536 h 2751914"/>
              <a:gd name="connsiteX2" fmla="*/ 4987 w 4865408"/>
              <a:gd name="connsiteY2" fmla="*/ 1698900 h 2751914"/>
              <a:gd name="connsiteX3" fmla="*/ 523147 w 4865408"/>
              <a:gd name="connsiteY3" fmla="*/ 2601251 h 2751914"/>
              <a:gd name="connsiteX4" fmla="*/ 2519587 w 4865408"/>
              <a:gd name="connsiteY4" fmla="*/ 2567580 h 2751914"/>
              <a:gd name="connsiteX5" fmla="*/ 4424587 w 4865408"/>
              <a:gd name="connsiteY5" fmla="*/ 2706927 h 2751914"/>
              <a:gd name="connsiteX6" fmla="*/ 4737007 w 4865408"/>
              <a:gd name="connsiteY6" fmla="*/ 1667506 h 2751914"/>
              <a:gd name="connsiteX7" fmla="*/ 4607156 w 4865408"/>
              <a:gd name="connsiteY7" fmla="*/ 111834 h 2751914"/>
              <a:gd name="connsiteX8" fmla="*/ 1970947 w 4865408"/>
              <a:gd name="connsiteY8" fmla="*/ 127825 h 2751914"/>
              <a:gd name="connsiteX0" fmla="*/ 1970947 w 4865408"/>
              <a:gd name="connsiteY0" fmla="*/ 127825 h 2770921"/>
              <a:gd name="connsiteX1" fmla="*/ 371058 w 4865408"/>
              <a:gd name="connsiteY1" fmla="*/ 162536 h 2770921"/>
              <a:gd name="connsiteX2" fmla="*/ 4987 w 4865408"/>
              <a:gd name="connsiteY2" fmla="*/ 1698900 h 2770921"/>
              <a:gd name="connsiteX3" fmla="*/ 523147 w 4865408"/>
              <a:gd name="connsiteY3" fmla="*/ 2601251 h 2770921"/>
              <a:gd name="connsiteX4" fmla="*/ 2533099 w 4865408"/>
              <a:gd name="connsiteY4" fmla="*/ 2652167 h 2770921"/>
              <a:gd name="connsiteX5" fmla="*/ 4424587 w 4865408"/>
              <a:gd name="connsiteY5" fmla="*/ 2706927 h 2770921"/>
              <a:gd name="connsiteX6" fmla="*/ 4737007 w 4865408"/>
              <a:gd name="connsiteY6" fmla="*/ 1667506 h 2770921"/>
              <a:gd name="connsiteX7" fmla="*/ 4607156 w 4865408"/>
              <a:gd name="connsiteY7" fmla="*/ 111834 h 2770921"/>
              <a:gd name="connsiteX8" fmla="*/ 1970947 w 4865408"/>
              <a:gd name="connsiteY8" fmla="*/ 127825 h 2770921"/>
              <a:gd name="connsiteX0" fmla="*/ 1970947 w 4865408"/>
              <a:gd name="connsiteY0" fmla="*/ 127825 h 3079061"/>
              <a:gd name="connsiteX1" fmla="*/ 371058 w 4865408"/>
              <a:gd name="connsiteY1" fmla="*/ 162536 h 3079061"/>
              <a:gd name="connsiteX2" fmla="*/ 4987 w 4865408"/>
              <a:gd name="connsiteY2" fmla="*/ 1698900 h 3079061"/>
              <a:gd name="connsiteX3" fmla="*/ 523147 w 4865408"/>
              <a:gd name="connsiteY3" fmla="*/ 2601251 h 3079061"/>
              <a:gd name="connsiteX4" fmla="*/ 2533099 w 4865408"/>
              <a:gd name="connsiteY4" fmla="*/ 2652167 h 3079061"/>
              <a:gd name="connsiteX5" fmla="*/ 4181372 w 4865408"/>
              <a:gd name="connsiteY5" fmla="*/ 3045280 h 3079061"/>
              <a:gd name="connsiteX6" fmla="*/ 4737007 w 4865408"/>
              <a:gd name="connsiteY6" fmla="*/ 1667506 h 3079061"/>
              <a:gd name="connsiteX7" fmla="*/ 4607156 w 4865408"/>
              <a:gd name="connsiteY7" fmla="*/ 111834 h 3079061"/>
              <a:gd name="connsiteX8" fmla="*/ 1970947 w 4865408"/>
              <a:gd name="connsiteY8" fmla="*/ 127825 h 3079061"/>
              <a:gd name="connsiteX0" fmla="*/ 1970947 w 4865408"/>
              <a:gd name="connsiteY0" fmla="*/ 127825 h 3094546"/>
              <a:gd name="connsiteX1" fmla="*/ 371058 w 4865408"/>
              <a:gd name="connsiteY1" fmla="*/ 162536 h 3094546"/>
              <a:gd name="connsiteX2" fmla="*/ 4987 w 4865408"/>
              <a:gd name="connsiteY2" fmla="*/ 1698900 h 3094546"/>
              <a:gd name="connsiteX3" fmla="*/ 523147 w 4865408"/>
              <a:gd name="connsiteY3" fmla="*/ 2601251 h 3094546"/>
              <a:gd name="connsiteX4" fmla="*/ 2533099 w 4865408"/>
              <a:gd name="connsiteY4" fmla="*/ 2770590 h 3094546"/>
              <a:gd name="connsiteX5" fmla="*/ 4181372 w 4865408"/>
              <a:gd name="connsiteY5" fmla="*/ 3045280 h 3094546"/>
              <a:gd name="connsiteX6" fmla="*/ 4737007 w 4865408"/>
              <a:gd name="connsiteY6" fmla="*/ 1667506 h 3094546"/>
              <a:gd name="connsiteX7" fmla="*/ 4607156 w 4865408"/>
              <a:gd name="connsiteY7" fmla="*/ 111834 h 3094546"/>
              <a:gd name="connsiteX8" fmla="*/ 1970947 w 4865408"/>
              <a:gd name="connsiteY8" fmla="*/ 127825 h 3094546"/>
              <a:gd name="connsiteX0" fmla="*/ 1970947 w 4788276"/>
              <a:gd name="connsiteY0" fmla="*/ 127825 h 3094546"/>
              <a:gd name="connsiteX1" fmla="*/ 371058 w 4788276"/>
              <a:gd name="connsiteY1" fmla="*/ 162536 h 3094546"/>
              <a:gd name="connsiteX2" fmla="*/ 4987 w 4788276"/>
              <a:gd name="connsiteY2" fmla="*/ 1698900 h 3094546"/>
              <a:gd name="connsiteX3" fmla="*/ 523147 w 4788276"/>
              <a:gd name="connsiteY3" fmla="*/ 2601251 h 3094546"/>
              <a:gd name="connsiteX4" fmla="*/ 2533099 w 4788276"/>
              <a:gd name="connsiteY4" fmla="*/ 2770590 h 3094546"/>
              <a:gd name="connsiteX5" fmla="*/ 4181372 w 4788276"/>
              <a:gd name="connsiteY5" fmla="*/ 3045280 h 3094546"/>
              <a:gd name="connsiteX6" fmla="*/ 4534329 w 4788276"/>
              <a:gd name="connsiteY6" fmla="*/ 1667506 h 3094546"/>
              <a:gd name="connsiteX7" fmla="*/ 4607156 w 4788276"/>
              <a:gd name="connsiteY7" fmla="*/ 111834 h 3094546"/>
              <a:gd name="connsiteX8" fmla="*/ 1970947 w 4788276"/>
              <a:gd name="connsiteY8" fmla="*/ 127825 h 3094546"/>
              <a:gd name="connsiteX0" fmla="*/ 1972986 w 4790317"/>
              <a:gd name="connsiteY0" fmla="*/ 127825 h 3092874"/>
              <a:gd name="connsiteX1" fmla="*/ 373097 w 4790317"/>
              <a:gd name="connsiteY1" fmla="*/ 162536 h 3092874"/>
              <a:gd name="connsiteX2" fmla="*/ 7026 w 4790317"/>
              <a:gd name="connsiteY2" fmla="*/ 1698900 h 3092874"/>
              <a:gd name="connsiteX3" fmla="*/ 565722 w 4790317"/>
              <a:gd name="connsiteY3" fmla="*/ 2719674 h 3092874"/>
              <a:gd name="connsiteX4" fmla="*/ 2535138 w 4790317"/>
              <a:gd name="connsiteY4" fmla="*/ 2770590 h 3092874"/>
              <a:gd name="connsiteX5" fmla="*/ 4183411 w 4790317"/>
              <a:gd name="connsiteY5" fmla="*/ 3045280 h 3092874"/>
              <a:gd name="connsiteX6" fmla="*/ 4536368 w 4790317"/>
              <a:gd name="connsiteY6" fmla="*/ 1667506 h 3092874"/>
              <a:gd name="connsiteX7" fmla="*/ 4609195 w 4790317"/>
              <a:gd name="connsiteY7" fmla="*/ 111834 h 3092874"/>
              <a:gd name="connsiteX8" fmla="*/ 1972986 w 4790317"/>
              <a:gd name="connsiteY8" fmla="*/ 127825 h 3092874"/>
              <a:gd name="connsiteX0" fmla="*/ 2033966 w 4851296"/>
              <a:gd name="connsiteY0" fmla="*/ 127825 h 3092874"/>
              <a:gd name="connsiteX1" fmla="*/ 434077 w 4851296"/>
              <a:gd name="connsiteY1" fmla="*/ 162536 h 3092874"/>
              <a:gd name="connsiteX2" fmla="*/ 49858 w 4851296"/>
              <a:gd name="connsiteY2" fmla="*/ 1195688 h 3092874"/>
              <a:gd name="connsiteX3" fmla="*/ 68006 w 4851296"/>
              <a:gd name="connsiteY3" fmla="*/ 1698900 h 3092874"/>
              <a:gd name="connsiteX4" fmla="*/ 626702 w 4851296"/>
              <a:gd name="connsiteY4" fmla="*/ 2719674 h 3092874"/>
              <a:gd name="connsiteX5" fmla="*/ 2596118 w 4851296"/>
              <a:gd name="connsiteY5" fmla="*/ 2770590 h 3092874"/>
              <a:gd name="connsiteX6" fmla="*/ 4244391 w 4851296"/>
              <a:gd name="connsiteY6" fmla="*/ 3045280 h 3092874"/>
              <a:gd name="connsiteX7" fmla="*/ 4597348 w 4851296"/>
              <a:gd name="connsiteY7" fmla="*/ 1667506 h 3092874"/>
              <a:gd name="connsiteX8" fmla="*/ 4670175 w 4851296"/>
              <a:gd name="connsiteY8" fmla="*/ 111834 h 3092874"/>
              <a:gd name="connsiteX9" fmla="*/ 2033966 w 4851296"/>
              <a:gd name="connsiteY9" fmla="*/ 127825 h 3092874"/>
              <a:gd name="connsiteX0" fmla="*/ 1992055 w 4809385"/>
              <a:gd name="connsiteY0" fmla="*/ 127825 h 3092874"/>
              <a:gd name="connsiteX1" fmla="*/ 392166 w 4809385"/>
              <a:gd name="connsiteY1" fmla="*/ 162536 h 3092874"/>
              <a:gd name="connsiteX2" fmla="*/ 7947 w 4809385"/>
              <a:gd name="connsiteY2" fmla="*/ 1195688 h 3092874"/>
              <a:gd name="connsiteX3" fmla="*/ 350382 w 4809385"/>
              <a:gd name="connsiteY3" fmla="*/ 1817322 h 3092874"/>
              <a:gd name="connsiteX4" fmla="*/ 584791 w 4809385"/>
              <a:gd name="connsiteY4" fmla="*/ 2719674 h 3092874"/>
              <a:gd name="connsiteX5" fmla="*/ 2554207 w 4809385"/>
              <a:gd name="connsiteY5" fmla="*/ 2770590 h 3092874"/>
              <a:gd name="connsiteX6" fmla="*/ 4202480 w 4809385"/>
              <a:gd name="connsiteY6" fmla="*/ 3045280 h 3092874"/>
              <a:gd name="connsiteX7" fmla="*/ 4555437 w 4809385"/>
              <a:gd name="connsiteY7" fmla="*/ 1667506 h 3092874"/>
              <a:gd name="connsiteX8" fmla="*/ 4628264 w 4809385"/>
              <a:gd name="connsiteY8" fmla="*/ 111834 h 3092874"/>
              <a:gd name="connsiteX9" fmla="*/ 1992055 w 4809385"/>
              <a:gd name="connsiteY9" fmla="*/ 127825 h 3092874"/>
              <a:gd name="connsiteX0" fmla="*/ 1992055 w 4809385"/>
              <a:gd name="connsiteY0" fmla="*/ 127825 h 3092874"/>
              <a:gd name="connsiteX1" fmla="*/ 392166 w 4809385"/>
              <a:gd name="connsiteY1" fmla="*/ 162536 h 3092874"/>
              <a:gd name="connsiteX2" fmla="*/ 7947 w 4809385"/>
              <a:gd name="connsiteY2" fmla="*/ 789667 h 3092874"/>
              <a:gd name="connsiteX3" fmla="*/ 350382 w 4809385"/>
              <a:gd name="connsiteY3" fmla="*/ 1817322 h 3092874"/>
              <a:gd name="connsiteX4" fmla="*/ 584791 w 4809385"/>
              <a:gd name="connsiteY4" fmla="*/ 2719674 h 3092874"/>
              <a:gd name="connsiteX5" fmla="*/ 2554207 w 4809385"/>
              <a:gd name="connsiteY5" fmla="*/ 2770590 h 3092874"/>
              <a:gd name="connsiteX6" fmla="*/ 4202480 w 4809385"/>
              <a:gd name="connsiteY6" fmla="*/ 3045280 h 3092874"/>
              <a:gd name="connsiteX7" fmla="*/ 4555437 w 4809385"/>
              <a:gd name="connsiteY7" fmla="*/ 1667506 h 3092874"/>
              <a:gd name="connsiteX8" fmla="*/ 4628264 w 4809385"/>
              <a:gd name="connsiteY8" fmla="*/ 111834 h 3092874"/>
              <a:gd name="connsiteX9" fmla="*/ 1992055 w 4809385"/>
              <a:gd name="connsiteY9" fmla="*/ 127825 h 3092874"/>
              <a:gd name="connsiteX0" fmla="*/ 1996157 w 4813487"/>
              <a:gd name="connsiteY0" fmla="*/ 127825 h 3092874"/>
              <a:gd name="connsiteX1" fmla="*/ 396268 w 4813487"/>
              <a:gd name="connsiteY1" fmla="*/ 162536 h 3092874"/>
              <a:gd name="connsiteX2" fmla="*/ 12049 w 4813487"/>
              <a:gd name="connsiteY2" fmla="*/ 789667 h 3092874"/>
              <a:gd name="connsiteX3" fmla="*/ 232877 w 4813487"/>
              <a:gd name="connsiteY3" fmla="*/ 1817322 h 3092874"/>
              <a:gd name="connsiteX4" fmla="*/ 588893 w 4813487"/>
              <a:gd name="connsiteY4" fmla="*/ 2719674 h 3092874"/>
              <a:gd name="connsiteX5" fmla="*/ 2558309 w 4813487"/>
              <a:gd name="connsiteY5" fmla="*/ 2770590 h 3092874"/>
              <a:gd name="connsiteX6" fmla="*/ 4206582 w 4813487"/>
              <a:gd name="connsiteY6" fmla="*/ 3045280 h 3092874"/>
              <a:gd name="connsiteX7" fmla="*/ 4559539 w 4813487"/>
              <a:gd name="connsiteY7" fmla="*/ 1667506 h 3092874"/>
              <a:gd name="connsiteX8" fmla="*/ 4632366 w 4813487"/>
              <a:gd name="connsiteY8" fmla="*/ 111834 h 3092874"/>
              <a:gd name="connsiteX9" fmla="*/ 1996157 w 4813487"/>
              <a:gd name="connsiteY9" fmla="*/ 127825 h 3092874"/>
              <a:gd name="connsiteX0" fmla="*/ 1994461 w 4811791"/>
              <a:gd name="connsiteY0" fmla="*/ 127825 h 3093817"/>
              <a:gd name="connsiteX1" fmla="*/ 394572 w 4811791"/>
              <a:gd name="connsiteY1" fmla="*/ 162536 h 3093817"/>
              <a:gd name="connsiteX2" fmla="*/ 10353 w 4811791"/>
              <a:gd name="connsiteY2" fmla="*/ 789667 h 3093817"/>
              <a:gd name="connsiteX3" fmla="*/ 231181 w 4811791"/>
              <a:gd name="connsiteY3" fmla="*/ 1817322 h 3093817"/>
              <a:gd name="connsiteX4" fmla="*/ 343981 w 4811791"/>
              <a:gd name="connsiteY4" fmla="*/ 2652004 h 3093817"/>
              <a:gd name="connsiteX5" fmla="*/ 2556613 w 4811791"/>
              <a:gd name="connsiteY5" fmla="*/ 2770590 h 3093817"/>
              <a:gd name="connsiteX6" fmla="*/ 4204886 w 4811791"/>
              <a:gd name="connsiteY6" fmla="*/ 3045280 h 3093817"/>
              <a:gd name="connsiteX7" fmla="*/ 4557843 w 4811791"/>
              <a:gd name="connsiteY7" fmla="*/ 1667506 h 3093817"/>
              <a:gd name="connsiteX8" fmla="*/ 4630670 w 4811791"/>
              <a:gd name="connsiteY8" fmla="*/ 111834 h 3093817"/>
              <a:gd name="connsiteX9" fmla="*/ 1994461 w 4811791"/>
              <a:gd name="connsiteY9" fmla="*/ 127825 h 3093817"/>
              <a:gd name="connsiteX0" fmla="*/ 1997007 w 4814337"/>
              <a:gd name="connsiteY0" fmla="*/ 127825 h 3093817"/>
              <a:gd name="connsiteX1" fmla="*/ 397118 w 4814337"/>
              <a:gd name="connsiteY1" fmla="*/ 162536 h 3093817"/>
              <a:gd name="connsiteX2" fmla="*/ 12899 w 4814337"/>
              <a:gd name="connsiteY2" fmla="*/ 789667 h 3093817"/>
              <a:gd name="connsiteX3" fmla="*/ 179679 w 4814337"/>
              <a:gd name="connsiteY3" fmla="*/ 1732735 h 3093817"/>
              <a:gd name="connsiteX4" fmla="*/ 346527 w 4814337"/>
              <a:gd name="connsiteY4" fmla="*/ 2652004 h 3093817"/>
              <a:gd name="connsiteX5" fmla="*/ 2559159 w 4814337"/>
              <a:gd name="connsiteY5" fmla="*/ 2770590 h 3093817"/>
              <a:gd name="connsiteX6" fmla="*/ 4207432 w 4814337"/>
              <a:gd name="connsiteY6" fmla="*/ 3045280 h 3093817"/>
              <a:gd name="connsiteX7" fmla="*/ 4560389 w 4814337"/>
              <a:gd name="connsiteY7" fmla="*/ 1667506 h 3093817"/>
              <a:gd name="connsiteX8" fmla="*/ 4633216 w 4814337"/>
              <a:gd name="connsiteY8" fmla="*/ 111834 h 3093817"/>
              <a:gd name="connsiteX9" fmla="*/ 1997007 w 4814337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35836"/>
              <a:gd name="connsiteY0" fmla="*/ 134747 h 3095028"/>
              <a:gd name="connsiteX1" fmla="*/ 462027 w 4835836"/>
              <a:gd name="connsiteY1" fmla="*/ 169458 h 3095028"/>
              <a:gd name="connsiteX2" fmla="*/ 10249 w 4835836"/>
              <a:gd name="connsiteY2" fmla="*/ 728919 h 3095028"/>
              <a:gd name="connsiteX3" fmla="*/ 244588 w 4835836"/>
              <a:gd name="connsiteY3" fmla="*/ 1739657 h 3095028"/>
              <a:gd name="connsiteX4" fmla="*/ 411436 w 4835836"/>
              <a:gd name="connsiteY4" fmla="*/ 2658926 h 3095028"/>
              <a:gd name="connsiteX5" fmla="*/ 2624068 w 4835836"/>
              <a:gd name="connsiteY5" fmla="*/ 2777512 h 3095028"/>
              <a:gd name="connsiteX6" fmla="*/ 4272341 w 4835836"/>
              <a:gd name="connsiteY6" fmla="*/ 3052202 h 3095028"/>
              <a:gd name="connsiteX7" fmla="*/ 4461020 w 4835836"/>
              <a:gd name="connsiteY7" fmla="*/ 1767920 h 3095028"/>
              <a:gd name="connsiteX8" fmla="*/ 4698125 w 4835836"/>
              <a:gd name="connsiteY8" fmla="*/ 118756 h 3095028"/>
              <a:gd name="connsiteX9" fmla="*/ 2061916 w 4835836"/>
              <a:gd name="connsiteY9" fmla="*/ 134747 h 3095028"/>
              <a:gd name="connsiteX0" fmla="*/ 2061916 w 4835836"/>
              <a:gd name="connsiteY0" fmla="*/ 134747 h 2969844"/>
              <a:gd name="connsiteX1" fmla="*/ 462027 w 4835836"/>
              <a:gd name="connsiteY1" fmla="*/ 169458 h 2969844"/>
              <a:gd name="connsiteX2" fmla="*/ 10249 w 4835836"/>
              <a:gd name="connsiteY2" fmla="*/ 728919 h 2969844"/>
              <a:gd name="connsiteX3" fmla="*/ 244588 w 4835836"/>
              <a:gd name="connsiteY3" fmla="*/ 1739657 h 2969844"/>
              <a:gd name="connsiteX4" fmla="*/ 411436 w 4835836"/>
              <a:gd name="connsiteY4" fmla="*/ 2658926 h 2969844"/>
              <a:gd name="connsiteX5" fmla="*/ 2624068 w 4835836"/>
              <a:gd name="connsiteY5" fmla="*/ 2777512 h 2969844"/>
              <a:gd name="connsiteX6" fmla="*/ 4343555 w 4835836"/>
              <a:gd name="connsiteY6" fmla="*/ 2914107 h 2969844"/>
              <a:gd name="connsiteX7" fmla="*/ 4461020 w 4835836"/>
              <a:gd name="connsiteY7" fmla="*/ 1767920 h 2969844"/>
              <a:gd name="connsiteX8" fmla="*/ 4698125 w 4835836"/>
              <a:gd name="connsiteY8" fmla="*/ 118756 h 2969844"/>
              <a:gd name="connsiteX9" fmla="*/ 2061916 w 4835836"/>
              <a:gd name="connsiteY9" fmla="*/ 134747 h 2969844"/>
              <a:gd name="connsiteX0" fmla="*/ 2061916 w 4835836"/>
              <a:gd name="connsiteY0" fmla="*/ 134747 h 2951989"/>
              <a:gd name="connsiteX1" fmla="*/ 462027 w 4835836"/>
              <a:gd name="connsiteY1" fmla="*/ 169458 h 2951989"/>
              <a:gd name="connsiteX2" fmla="*/ 10249 w 4835836"/>
              <a:gd name="connsiteY2" fmla="*/ 728919 h 2951989"/>
              <a:gd name="connsiteX3" fmla="*/ 244588 w 4835836"/>
              <a:gd name="connsiteY3" fmla="*/ 1739657 h 2951989"/>
              <a:gd name="connsiteX4" fmla="*/ 411436 w 4835836"/>
              <a:gd name="connsiteY4" fmla="*/ 2658926 h 2951989"/>
              <a:gd name="connsiteX5" fmla="*/ 2624068 w 4835836"/>
              <a:gd name="connsiteY5" fmla="*/ 2777512 h 2951989"/>
              <a:gd name="connsiteX6" fmla="*/ 4398944 w 4835836"/>
              <a:gd name="connsiteY6" fmla="*/ 2893648 h 2951989"/>
              <a:gd name="connsiteX7" fmla="*/ 4461020 w 4835836"/>
              <a:gd name="connsiteY7" fmla="*/ 1767920 h 2951989"/>
              <a:gd name="connsiteX8" fmla="*/ 4698125 w 4835836"/>
              <a:gd name="connsiteY8" fmla="*/ 118756 h 2951989"/>
              <a:gd name="connsiteX9" fmla="*/ 2061916 w 4835836"/>
              <a:gd name="connsiteY9" fmla="*/ 134747 h 2951989"/>
              <a:gd name="connsiteX0" fmla="*/ 2061916 w 4835836"/>
              <a:gd name="connsiteY0" fmla="*/ 134747 h 2934390"/>
              <a:gd name="connsiteX1" fmla="*/ 462027 w 4835836"/>
              <a:gd name="connsiteY1" fmla="*/ 169458 h 2934390"/>
              <a:gd name="connsiteX2" fmla="*/ 10249 w 4835836"/>
              <a:gd name="connsiteY2" fmla="*/ 728919 h 2934390"/>
              <a:gd name="connsiteX3" fmla="*/ 244588 w 4835836"/>
              <a:gd name="connsiteY3" fmla="*/ 1739657 h 2934390"/>
              <a:gd name="connsiteX4" fmla="*/ 411436 w 4835836"/>
              <a:gd name="connsiteY4" fmla="*/ 2658926 h 2934390"/>
              <a:gd name="connsiteX5" fmla="*/ 2624068 w 4835836"/>
              <a:gd name="connsiteY5" fmla="*/ 2777512 h 2934390"/>
              <a:gd name="connsiteX6" fmla="*/ 4422683 w 4835836"/>
              <a:gd name="connsiteY6" fmla="*/ 2873190 h 2934390"/>
              <a:gd name="connsiteX7" fmla="*/ 4461020 w 4835836"/>
              <a:gd name="connsiteY7" fmla="*/ 1767920 h 2934390"/>
              <a:gd name="connsiteX8" fmla="*/ 4698125 w 4835836"/>
              <a:gd name="connsiteY8" fmla="*/ 118756 h 2934390"/>
              <a:gd name="connsiteX9" fmla="*/ 2061916 w 4835836"/>
              <a:gd name="connsiteY9" fmla="*/ 134747 h 2934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35836" h="2934390">
                <a:moveTo>
                  <a:pt x="2061916" y="134747"/>
                </a:moveTo>
                <a:cubicBezTo>
                  <a:pt x="1355900" y="143197"/>
                  <a:pt x="803971" y="70429"/>
                  <a:pt x="462027" y="169458"/>
                </a:cubicBezTo>
                <a:cubicBezTo>
                  <a:pt x="120083" y="268487"/>
                  <a:pt x="71261" y="472858"/>
                  <a:pt x="10249" y="728919"/>
                </a:cubicBezTo>
                <a:cubicBezTo>
                  <a:pt x="-50763" y="984980"/>
                  <a:pt x="177724" y="1417989"/>
                  <a:pt x="244588" y="1739657"/>
                </a:cubicBezTo>
                <a:cubicBezTo>
                  <a:pt x="311452" y="2061325"/>
                  <a:pt x="-12167" y="2350609"/>
                  <a:pt x="411436" y="2658926"/>
                </a:cubicBezTo>
                <a:cubicBezTo>
                  <a:pt x="835039" y="2967243"/>
                  <a:pt x="1955527" y="2741801"/>
                  <a:pt x="2624068" y="2777512"/>
                </a:cubicBezTo>
                <a:cubicBezTo>
                  <a:pt x="3292609" y="2813223"/>
                  <a:pt x="4116524" y="3041455"/>
                  <a:pt x="4422683" y="2873190"/>
                </a:cubicBezTo>
                <a:cubicBezTo>
                  <a:pt x="4728842" y="2704925"/>
                  <a:pt x="4417840" y="2175059"/>
                  <a:pt x="4461020" y="1767920"/>
                </a:cubicBezTo>
                <a:cubicBezTo>
                  <a:pt x="4504200" y="1360781"/>
                  <a:pt x="5097976" y="390951"/>
                  <a:pt x="4698125" y="118756"/>
                </a:cubicBezTo>
                <a:cubicBezTo>
                  <a:pt x="4298274" y="-153439"/>
                  <a:pt x="2767932" y="126297"/>
                  <a:pt x="2061916" y="13474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600" b="1">
                <a:solidFill>
                  <a:schemeClr val="tx1"/>
                </a:solidFill>
                <a:latin typeface="+mj-lt"/>
              </a:rPr>
              <a:t>Genom att delta i programinsatser </a:t>
            </a:r>
            <a:br>
              <a:rPr lang="sv-SE" sz="3600" b="1">
                <a:solidFill>
                  <a:schemeClr val="tx1"/>
                </a:solidFill>
                <a:latin typeface="+mj-lt"/>
              </a:rPr>
            </a:br>
            <a:r>
              <a:rPr lang="sv-SE" sz="3600" b="1">
                <a:solidFill>
                  <a:schemeClr val="tx1"/>
                </a:solidFill>
                <a:latin typeface="+mj-lt"/>
              </a:rPr>
              <a:t>kan ni</a:t>
            </a:r>
            <a:br>
              <a:rPr lang="sv-SE" sz="3600">
                <a:solidFill>
                  <a:schemeClr val="tx1"/>
                </a:solidFill>
              </a:rPr>
            </a:br>
            <a:r>
              <a:rPr lang="sv-SE" sz="900">
                <a:solidFill>
                  <a:schemeClr val="tx1"/>
                </a:solidFill>
              </a:rPr>
              <a:t>  </a:t>
            </a:r>
            <a:endParaRPr lang="sv-SE" sz="1100">
              <a:solidFill>
                <a:schemeClr val="tx1"/>
              </a:solidFill>
            </a:endParaRPr>
          </a:p>
          <a:p>
            <a:pPr marL="914400" lvl="1" indent="-457200">
              <a:buFont typeface="Wingdings" panose="05000000000000000000" pitchFamily="2" charset="2"/>
              <a:buChar char="à"/>
            </a:pPr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Bidra till omställningen </a:t>
            </a:r>
          </a:p>
          <a:p>
            <a:pPr lvl="1"/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   och arbeta mot missionen </a:t>
            </a:r>
          </a:p>
          <a:p>
            <a:pPr algn="ctr"/>
            <a:r>
              <a:rPr lang="sv-SE" sz="80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br>
              <a:rPr lang="sv-SE" sz="2400">
                <a:solidFill>
                  <a:schemeClr val="tx1"/>
                </a:solidFill>
              </a:rPr>
            </a:br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 Ta del av medel </a:t>
            </a:r>
            <a:b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</a:br>
            <a:r>
              <a:rPr lang="sv-SE" sz="2400">
                <a:solidFill>
                  <a:schemeClr val="tx1"/>
                </a:solidFill>
                <a:sym typeface="Wingdings" panose="05000000000000000000" pitchFamily="2" charset="2"/>
              </a:rPr>
              <a:t>(ca 100 miljoner om året!)</a:t>
            </a:r>
          </a:p>
          <a:p>
            <a:pPr algn="ctr"/>
            <a:endParaRPr lang="sv-SE" sz="80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EADA3BEF-8508-C418-8A41-BA4BABA2AD65}"/>
              </a:ext>
            </a:extLst>
          </p:cNvPr>
          <p:cNvSpPr/>
          <p:nvPr/>
        </p:nvSpPr>
        <p:spPr>
          <a:xfrm>
            <a:off x="5785233" y="394545"/>
            <a:ext cx="5836379" cy="5635558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42813"/>
              <a:gd name="connsiteY0" fmla="*/ 52749 h 2676838"/>
              <a:gd name="connsiteX1" fmla="*/ 487794 w 4742813"/>
              <a:gd name="connsiteY1" fmla="*/ 273554 h 2676838"/>
              <a:gd name="connsiteX2" fmla="*/ 114 w 4742813"/>
              <a:gd name="connsiteY2" fmla="*/ 1623824 h 2676838"/>
              <a:gd name="connsiteX3" fmla="*/ 518274 w 4742813"/>
              <a:gd name="connsiteY3" fmla="*/ 2526175 h 2676838"/>
              <a:gd name="connsiteX4" fmla="*/ 2514714 w 4742813"/>
              <a:gd name="connsiteY4" fmla="*/ 2492504 h 2676838"/>
              <a:gd name="connsiteX5" fmla="*/ 4419714 w 4742813"/>
              <a:gd name="connsiteY5" fmla="*/ 2631851 h 2676838"/>
              <a:gd name="connsiteX6" fmla="*/ 4732134 w 4742813"/>
              <a:gd name="connsiteY6" fmla="*/ 1592430 h 2676838"/>
              <a:gd name="connsiteX7" fmla="*/ 3967221 w 4742813"/>
              <a:gd name="connsiteY7" fmla="*/ 155180 h 2676838"/>
              <a:gd name="connsiteX8" fmla="*/ 1966074 w 4742813"/>
              <a:gd name="connsiteY8" fmla="*/ 52749 h 2676838"/>
              <a:gd name="connsiteX0" fmla="*/ 1966074 w 4565430"/>
              <a:gd name="connsiteY0" fmla="*/ 21271 h 2681247"/>
              <a:gd name="connsiteX1" fmla="*/ 487794 w 4565430"/>
              <a:gd name="connsiteY1" fmla="*/ 242076 h 2681247"/>
              <a:gd name="connsiteX2" fmla="*/ 114 w 4565430"/>
              <a:gd name="connsiteY2" fmla="*/ 1592346 h 2681247"/>
              <a:gd name="connsiteX3" fmla="*/ 518274 w 4565430"/>
              <a:gd name="connsiteY3" fmla="*/ 2494697 h 2681247"/>
              <a:gd name="connsiteX4" fmla="*/ 2514714 w 4565430"/>
              <a:gd name="connsiteY4" fmla="*/ 2461026 h 2681247"/>
              <a:gd name="connsiteX5" fmla="*/ 4419714 w 4565430"/>
              <a:gd name="connsiteY5" fmla="*/ 2600373 h 2681247"/>
              <a:gd name="connsiteX6" fmla="*/ 4421360 w 4565430"/>
              <a:gd name="connsiteY6" fmla="*/ 1036507 h 2681247"/>
              <a:gd name="connsiteX7" fmla="*/ 3967221 w 4565430"/>
              <a:gd name="connsiteY7" fmla="*/ 123702 h 2681247"/>
              <a:gd name="connsiteX8" fmla="*/ 1966074 w 4565430"/>
              <a:gd name="connsiteY8" fmla="*/ 21271 h 2681247"/>
              <a:gd name="connsiteX0" fmla="*/ 1966074 w 4565430"/>
              <a:gd name="connsiteY0" fmla="*/ 21271 h 2681249"/>
              <a:gd name="connsiteX1" fmla="*/ 487794 w 4565430"/>
              <a:gd name="connsiteY1" fmla="*/ 242076 h 2681249"/>
              <a:gd name="connsiteX2" fmla="*/ 114 w 4565430"/>
              <a:gd name="connsiteY2" fmla="*/ 1592346 h 2681249"/>
              <a:gd name="connsiteX3" fmla="*/ 518274 w 4565430"/>
              <a:gd name="connsiteY3" fmla="*/ 2494697 h 2681249"/>
              <a:gd name="connsiteX4" fmla="*/ 2514714 w 4565430"/>
              <a:gd name="connsiteY4" fmla="*/ 2461026 h 2681249"/>
              <a:gd name="connsiteX5" fmla="*/ 4419714 w 4565430"/>
              <a:gd name="connsiteY5" fmla="*/ 2600373 h 2681249"/>
              <a:gd name="connsiteX6" fmla="*/ 4421360 w 4565430"/>
              <a:gd name="connsiteY6" fmla="*/ 1036507 h 2681249"/>
              <a:gd name="connsiteX7" fmla="*/ 3967221 w 4565430"/>
              <a:gd name="connsiteY7" fmla="*/ 123702 h 2681249"/>
              <a:gd name="connsiteX8" fmla="*/ 1966074 w 4565430"/>
              <a:gd name="connsiteY8" fmla="*/ 21271 h 2681249"/>
              <a:gd name="connsiteX0" fmla="*/ 1966074 w 4640401"/>
              <a:gd name="connsiteY0" fmla="*/ 21271 h 2681247"/>
              <a:gd name="connsiteX1" fmla="*/ 487794 w 4640401"/>
              <a:gd name="connsiteY1" fmla="*/ 242076 h 2681247"/>
              <a:gd name="connsiteX2" fmla="*/ 114 w 4640401"/>
              <a:gd name="connsiteY2" fmla="*/ 1592346 h 2681247"/>
              <a:gd name="connsiteX3" fmla="*/ 518274 w 4640401"/>
              <a:gd name="connsiteY3" fmla="*/ 2494697 h 2681247"/>
              <a:gd name="connsiteX4" fmla="*/ 2514714 w 4640401"/>
              <a:gd name="connsiteY4" fmla="*/ 2461026 h 2681247"/>
              <a:gd name="connsiteX5" fmla="*/ 4419714 w 4640401"/>
              <a:gd name="connsiteY5" fmla="*/ 2600373 h 2681247"/>
              <a:gd name="connsiteX6" fmla="*/ 4421360 w 4640401"/>
              <a:gd name="connsiteY6" fmla="*/ 1036507 h 2681247"/>
              <a:gd name="connsiteX7" fmla="*/ 3967221 w 4640401"/>
              <a:gd name="connsiteY7" fmla="*/ 123702 h 2681247"/>
              <a:gd name="connsiteX8" fmla="*/ 1966074 w 4640401"/>
              <a:gd name="connsiteY8" fmla="*/ 21271 h 2681247"/>
              <a:gd name="connsiteX0" fmla="*/ 1966074 w 4621548"/>
              <a:gd name="connsiteY0" fmla="*/ 21271 h 2681249"/>
              <a:gd name="connsiteX1" fmla="*/ 487794 w 4621548"/>
              <a:gd name="connsiteY1" fmla="*/ 242076 h 2681249"/>
              <a:gd name="connsiteX2" fmla="*/ 114 w 4621548"/>
              <a:gd name="connsiteY2" fmla="*/ 1592346 h 2681249"/>
              <a:gd name="connsiteX3" fmla="*/ 518274 w 4621548"/>
              <a:gd name="connsiteY3" fmla="*/ 2494697 h 2681249"/>
              <a:gd name="connsiteX4" fmla="*/ 2514714 w 4621548"/>
              <a:gd name="connsiteY4" fmla="*/ 2461026 h 2681249"/>
              <a:gd name="connsiteX5" fmla="*/ 4419714 w 4621548"/>
              <a:gd name="connsiteY5" fmla="*/ 2600373 h 2681249"/>
              <a:gd name="connsiteX6" fmla="*/ 4421360 w 4621548"/>
              <a:gd name="connsiteY6" fmla="*/ 1036507 h 2681249"/>
              <a:gd name="connsiteX7" fmla="*/ 3967221 w 4621548"/>
              <a:gd name="connsiteY7" fmla="*/ 123702 h 2681249"/>
              <a:gd name="connsiteX8" fmla="*/ 1966074 w 4621548"/>
              <a:gd name="connsiteY8" fmla="*/ 21271 h 2681249"/>
              <a:gd name="connsiteX0" fmla="*/ 1966074 w 4599620"/>
              <a:gd name="connsiteY0" fmla="*/ 95978 h 2755955"/>
              <a:gd name="connsiteX1" fmla="*/ 487794 w 4599620"/>
              <a:gd name="connsiteY1" fmla="*/ 316783 h 2755955"/>
              <a:gd name="connsiteX2" fmla="*/ 114 w 4599620"/>
              <a:gd name="connsiteY2" fmla="*/ 1667053 h 2755955"/>
              <a:gd name="connsiteX3" fmla="*/ 518274 w 4599620"/>
              <a:gd name="connsiteY3" fmla="*/ 2569404 h 2755955"/>
              <a:gd name="connsiteX4" fmla="*/ 2514714 w 4599620"/>
              <a:gd name="connsiteY4" fmla="*/ 2535733 h 2755955"/>
              <a:gd name="connsiteX5" fmla="*/ 4419714 w 4599620"/>
              <a:gd name="connsiteY5" fmla="*/ 2675080 h 2755955"/>
              <a:gd name="connsiteX6" fmla="*/ 4421360 w 4599620"/>
              <a:gd name="connsiteY6" fmla="*/ 1111214 h 2755955"/>
              <a:gd name="connsiteX7" fmla="*/ 3548351 w 4599620"/>
              <a:gd name="connsiteY7" fmla="*/ 79986 h 2755955"/>
              <a:gd name="connsiteX8" fmla="*/ 1966074 w 4599620"/>
              <a:gd name="connsiteY8" fmla="*/ 95978 h 2755955"/>
              <a:gd name="connsiteX0" fmla="*/ 1966074 w 4536852"/>
              <a:gd name="connsiteY0" fmla="*/ 99730 h 2756159"/>
              <a:gd name="connsiteX1" fmla="*/ 487794 w 4536852"/>
              <a:gd name="connsiteY1" fmla="*/ 320535 h 2756159"/>
              <a:gd name="connsiteX2" fmla="*/ 114 w 4536852"/>
              <a:gd name="connsiteY2" fmla="*/ 1670805 h 2756159"/>
              <a:gd name="connsiteX3" fmla="*/ 518274 w 4536852"/>
              <a:gd name="connsiteY3" fmla="*/ 2573156 h 2756159"/>
              <a:gd name="connsiteX4" fmla="*/ 2514714 w 4536852"/>
              <a:gd name="connsiteY4" fmla="*/ 2539485 h 2756159"/>
              <a:gd name="connsiteX5" fmla="*/ 4419714 w 4536852"/>
              <a:gd name="connsiteY5" fmla="*/ 2678832 h 2756159"/>
              <a:gd name="connsiteX6" fmla="*/ 4245705 w 4536852"/>
              <a:gd name="connsiteY6" fmla="*/ 1165719 h 2756159"/>
              <a:gd name="connsiteX7" fmla="*/ 3548351 w 4536852"/>
              <a:gd name="connsiteY7" fmla="*/ 83738 h 2756159"/>
              <a:gd name="connsiteX8" fmla="*/ 1966074 w 4536852"/>
              <a:gd name="connsiteY8" fmla="*/ 99730 h 2756159"/>
              <a:gd name="connsiteX0" fmla="*/ 1966074 w 4675770"/>
              <a:gd name="connsiteY0" fmla="*/ 99730 h 2634471"/>
              <a:gd name="connsiteX1" fmla="*/ 487794 w 4675770"/>
              <a:gd name="connsiteY1" fmla="*/ 320535 h 2634471"/>
              <a:gd name="connsiteX2" fmla="*/ 114 w 4675770"/>
              <a:gd name="connsiteY2" fmla="*/ 1670805 h 2634471"/>
              <a:gd name="connsiteX3" fmla="*/ 518274 w 4675770"/>
              <a:gd name="connsiteY3" fmla="*/ 2573156 h 2634471"/>
              <a:gd name="connsiteX4" fmla="*/ 2514714 w 4675770"/>
              <a:gd name="connsiteY4" fmla="*/ 2539485 h 2634471"/>
              <a:gd name="connsiteX5" fmla="*/ 4581859 w 4675770"/>
              <a:gd name="connsiteY5" fmla="*/ 2425068 h 2634471"/>
              <a:gd name="connsiteX6" fmla="*/ 4245705 w 4675770"/>
              <a:gd name="connsiteY6" fmla="*/ 1165719 h 2634471"/>
              <a:gd name="connsiteX7" fmla="*/ 3548351 w 4675770"/>
              <a:gd name="connsiteY7" fmla="*/ 83738 h 2634471"/>
              <a:gd name="connsiteX8" fmla="*/ 1966074 w 4675770"/>
              <a:gd name="connsiteY8" fmla="*/ 99730 h 2634471"/>
              <a:gd name="connsiteX0" fmla="*/ 2047112 w 4756807"/>
              <a:gd name="connsiteY0" fmla="*/ 99730 h 2604556"/>
              <a:gd name="connsiteX1" fmla="*/ 568832 w 4756807"/>
              <a:gd name="connsiteY1" fmla="*/ 320535 h 2604556"/>
              <a:gd name="connsiteX2" fmla="*/ 81 w 4756807"/>
              <a:gd name="connsiteY2" fmla="*/ 2076825 h 2604556"/>
              <a:gd name="connsiteX3" fmla="*/ 599312 w 4756807"/>
              <a:gd name="connsiteY3" fmla="*/ 2573156 h 2604556"/>
              <a:gd name="connsiteX4" fmla="*/ 2595752 w 4756807"/>
              <a:gd name="connsiteY4" fmla="*/ 2539485 h 2604556"/>
              <a:gd name="connsiteX5" fmla="*/ 4662897 w 4756807"/>
              <a:gd name="connsiteY5" fmla="*/ 2425068 h 2604556"/>
              <a:gd name="connsiteX6" fmla="*/ 4326743 w 4756807"/>
              <a:gd name="connsiteY6" fmla="*/ 1165719 h 2604556"/>
              <a:gd name="connsiteX7" fmla="*/ 3629389 w 4756807"/>
              <a:gd name="connsiteY7" fmla="*/ 83738 h 2604556"/>
              <a:gd name="connsiteX8" fmla="*/ 2047112 w 4756807"/>
              <a:gd name="connsiteY8" fmla="*/ 99730 h 2604556"/>
              <a:gd name="connsiteX0" fmla="*/ 2061345 w 4771040"/>
              <a:gd name="connsiteY0" fmla="*/ 99730 h 2604556"/>
              <a:gd name="connsiteX1" fmla="*/ 583065 w 4771040"/>
              <a:gd name="connsiteY1" fmla="*/ 320535 h 2604556"/>
              <a:gd name="connsiteX2" fmla="*/ 219602 w 4771040"/>
              <a:gd name="connsiteY2" fmla="*/ 1070951 h 2604556"/>
              <a:gd name="connsiteX3" fmla="*/ 14314 w 4771040"/>
              <a:gd name="connsiteY3" fmla="*/ 2076825 h 2604556"/>
              <a:gd name="connsiteX4" fmla="*/ 613545 w 4771040"/>
              <a:gd name="connsiteY4" fmla="*/ 2573156 h 2604556"/>
              <a:gd name="connsiteX5" fmla="*/ 2609985 w 4771040"/>
              <a:gd name="connsiteY5" fmla="*/ 2539485 h 2604556"/>
              <a:gd name="connsiteX6" fmla="*/ 4677130 w 4771040"/>
              <a:gd name="connsiteY6" fmla="*/ 2425068 h 2604556"/>
              <a:gd name="connsiteX7" fmla="*/ 4340976 w 4771040"/>
              <a:gd name="connsiteY7" fmla="*/ 1165719 h 2604556"/>
              <a:gd name="connsiteX8" fmla="*/ 3643622 w 4771040"/>
              <a:gd name="connsiteY8" fmla="*/ 83738 h 2604556"/>
              <a:gd name="connsiteX9" fmla="*/ 2061345 w 4771040"/>
              <a:gd name="connsiteY9" fmla="*/ 99730 h 2604556"/>
              <a:gd name="connsiteX0" fmla="*/ 2053438 w 4763133"/>
              <a:gd name="connsiteY0" fmla="*/ 99730 h 2604556"/>
              <a:gd name="connsiteX1" fmla="*/ 575158 w 4763133"/>
              <a:gd name="connsiteY1" fmla="*/ 320535 h 2604556"/>
              <a:gd name="connsiteX2" fmla="*/ 306278 w 4763133"/>
              <a:gd name="connsiteY2" fmla="*/ 1104785 h 2604556"/>
              <a:gd name="connsiteX3" fmla="*/ 6407 w 4763133"/>
              <a:gd name="connsiteY3" fmla="*/ 2076825 h 2604556"/>
              <a:gd name="connsiteX4" fmla="*/ 605638 w 4763133"/>
              <a:gd name="connsiteY4" fmla="*/ 2573156 h 2604556"/>
              <a:gd name="connsiteX5" fmla="*/ 2602078 w 4763133"/>
              <a:gd name="connsiteY5" fmla="*/ 2539485 h 2604556"/>
              <a:gd name="connsiteX6" fmla="*/ 4669223 w 4763133"/>
              <a:gd name="connsiteY6" fmla="*/ 2425068 h 2604556"/>
              <a:gd name="connsiteX7" fmla="*/ 4333069 w 4763133"/>
              <a:gd name="connsiteY7" fmla="*/ 1165719 h 2604556"/>
              <a:gd name="connsiteX8" fmla="*/ 3635715 w 4763133"/>
              <a:gd name="connsiteY8" fmla="*/ 83738 h 2604556"/>
              <a:gd name="connsiteX9" fmla="*/ 2053438 w 4763133"/>
              <a:gd name="connsiteY9" fmla="*/ 99730 h 2604556"/>
              <a:gd name="connsiteX0" fmla="*/ 2013920 w 4723615"/>
              <a:gd name="connsiteY0" fmla="*/ 99730 h 2584881"/>
              <a:gd name="connsiteX1" fmla="*/ 535640 w 4723615"/>
              <a:gd name="connsiteY1" fmla="*/ 320535 h 2584881"/>
              <a:gd name="connsiteX2" fmla="*/ 266760 w 4723615"/>
              <a:gd name="connsiteY2" fmla="*/ 1104785 h 2584881"/>
              <a:gd name="connsiteX3" fmla="*/ 7425 w 4723615"/>
              <a:gd name="connsiteY3" fmla="*/ 2347505 h 2584881"/>
              <a:gd name="connsiteX4" fmla="*/ 566120 w 4723615"/>
              <a:gd name="connsiteY4" fmla="*/ 2573156 h 2584881"/>
              <a:gd name="connsiteX5" fmla="*/ 2562560 w 4723615"/>
              <a:gd name="connsiteY5" fmla="*/ 2539485 h 2584881"/>
              <a:gd name="connsiteX6" fmla="*/ 4629705 w 4723615"/>
              <a:gd name="connsiteY6" fmla="*/ 2425068 h 2584881"/>
              <a:gd name="connsiteX7" fmla="*/ 4293551 w 4723615"/>
              <a:gd name="connsiteY7" fmla="*/ 1165719 h 2584881"/>
              <a:gd name="connsiteX8" fmla="*/ 3596197 w 4723615"/>
              <a:gd name="connsiteY8" fmla="*/ 83738 h 2584881"/>
              <a:gd name="connsiteX9" fmla="*/ 2013920 w 4723615"/>
              <a:gd name="connsiteY9" fmla="*/ 99730 h 2584881"/>
              <a:gd name="connsiteX0" fmla="*/ 2018737 w 4728432"/>
              <a:gd name="connsiteY0" fmla="*/ 99730 h 2896906"/>
              <a:gd name="connsiteX1" fmla="*/ 540457 w 4728432"/>
              <a:gd name="connsiteY1" fmla="*/ 320535 h 2896906"/>
              <a:gd name="connsiteX2" fmla="*/ 271577 w 4728432"/>
              <a:gd name="connsiteY2" fmla="*/ 1104785 h 2896906"/>
              <a:gd name="connsiteX3" fmla="*/ 12242 w 4728432"/>
              <a:gd name="connsiteY3" fmla="*/ 2347505 h 2896906"/>
              <a:gd name="connsiteX4" fmla="*/ 679032 w 4728432"/>
              <a:gd name="connsiteY4" fmla="*/ 2894591 h 2896906"/>
              <a:gd name="connsiteX5" fmla="*/ 2567377 w 4728432"/>
              <a:gd name="connsiteY5" fmla="*/ 2539485 h 2896906"/>
              <a:gd name="connsiteX6" fmla="*/ 4634522 w 4728432"/>
              <a:gd name="connsiteY6" fmla="*/ 2425068 h 2896906"/>
              <a:gd name="connsiteX7" fmla="*/ 4298368 w 4728432"/>
              <a:gd name="connsiteY7" fmla="*/ 1165719 h 2896906"/>
              <a:gd name="connsiteX8" fmla="*/ 3601014 w 4728432"/>
              <a:gd name="connsiteY8" fmla="*/ 83738 h 2896906"/>
              <a:gd name="connsiteX9" fmla="*/ 2018737 w 4728432"/>
              <a:gd name="connsiteY9" fmla="*/ 99730 h 2896906"/>
              <a:gd name="connsiteX0" fmla="*/ 2018737 w 4728432"/>
              <a:gd name="connsiteY0" fmla="*/ 99730 h 2909754"/>
              <a:gd name="connsiteX1" fmla="*/ 540457 w 4728432"/>
              <a:gd name="connsiteY1" fmla="*/ 320535 h 2909754"/>
              <a:gd name="connsiteX2" fmla="*/ 271577 w 4728432"/>
              <a:gd name="connsiteY2" fmla="*/ 1104785 h 2909754"/>
              <a:gd name="connsiteX3" fmla="*/ 12243 w 4728432"/>
              <a:gd name="connsiteY3" fmla="*/ 1975319 h 2909754"/>
              <a:gd name="connsiteX4" fmla="*/ 679032 w 4728432"/>
              <a:gd name="connsiteY4" fmla="*/ 2894591 h 2909754"/>
              <a:gd name="connsiteX5" fmla="*/ 2567377 w 4728432"/>
              <a:gd name="connsiteY5" fmla="*/ 2539485 h 2909754"/>
              <a:gd name="connsiteX6" fmla="*/ 4634522 w 4728432"/>
              <a:gd name="connsiteY6" fmla="*/ 2425068 h 2909754"/>
              <a:gd name="connsiteX7" fmla="*/ 4298368 w 4728432"/>
              <a:gd name="connsiteY7" fmla="*/ 1165719 h 2909754"/>
              <a:gd name="connsiteX8" fmla="*/ 3601014 w 4728432"/>
              <a:gd name="connsiteY8" fmla="*/ 83738 h 2909754"/>
              <a:gd name="connsiteX9" fmla="*/ 2018737 w 4728432"/>
              <a:gd name="connsiteY9" fmla="*/ 99730 h 2909754"/>
              <a:gd name="connsiteX0" fmla="*/ 2018737 w 4728432"/>
              <a:gd name="connsiteY0" fmla="*/ 99730 h 2909754"/>
              <a:gd name="connsiteX1" fmla="*/ 540457 w 4728432"/>
              <a:gd name="connsiteY1" fmla="*/ 320535 h 2909754"/>
              <a:gd name="connsiteX2" fmla="*/ 271577 w 4728432"/>
              <a:gd name="connsiteY2" fmla="*/ 1104785 h 2909754"/>
              <a:gd name="connsiteX3" fmla="*/ 12243 w 4728432"/>
              <a:gd name="connsiteY3" fmla="*/ 1975319 h 2909754"/>
              <a:gd name="connsiteX4" fmla="*/ 679032 w 4728432"/>
              <a:gd name="connsiteY4" fmla="*/ 2894591 h 2909754"/>
              <a:gd name="connsiteX5" fmla="*/ 2567377 w 4728432"/>
              <a:gd name="connsiteY5" fmla="*/ 2539485 h 2909754"/>
              <a:gd name="connsiteX6" fmla="*/ 4634522 w 4728432"/>
              <a:gd name="connsiteY6" fmla="*/ 2425068 h 2909754"/>
              <a:gd name="connsiteX7" fmla="*/ 4298368 w 4728432"/>
              <a:gd name="connsiteY7" fmla="*/ 1165719 h 2909754"/>
              <a:gd name="connsiteX8" fmla="*/ 3601014 w 4728432"/>
              <a:gd name="connsiteY8" fmla="*/ 83738 h 2909754"/>
              <a:gd name="connsiteX9" fmla="*/ 2018737 w 4728432"/>
              <a:gd name="connsiteY9" fmla="*/ 99730 h 2909754"/>
              <a:gd name="connsiteX0" fmla="*/ 2018737 w 4716507"/>
              <a:gd name="connsiteY0" fmla="*/ 99730 h 2909215"/>
              <a:gd name="connsiteX1" fmla="*/ 540457 w 4716507"/>
              <a:gd name="connsiteY1" fmla="*/ 320535 h 2909215"/>
              <a:gd name="connsiteX2" fmla="*/ 271577 w 4716507"/>
              <a:gd name="connsiteY2" fmla="*/ 1104785 h 2909215"/>
              <a:gd name="connsiteX3" fmla="*/ 12243 w 4716507"/>
              <a:gd name="connsiteY3" fmla="*/ 1975319 h 2909215"/>
              <a:gd name="connsiteX4" fmla="*/ 679032 w 4716507"/>
              <a:gd name="connsiteY4" fmla="*/ 2894591 h 2909215"/>
              <a:gd name="connsiteX5" fmla="*/ 2567377 w 4716507"/>
              <a:gd name="connsiteY5" fmla="*/ 2539485 h 2909215"/>
              <a:gd name="connsiteX6" fmla="*/ 4621010 w 4716507"/>
              <a:gd name="connsiteY6" fmla="*/ 2526572 h 2909215"/>
              <a:gd name="connsiteX7" fmla="*/ 4298368 w 4716507"/>
              <a:gd name="connsiteY7" fmla="*/ 1165719 h 2909215"/>
              <a:gd name="connsiteX8" fmla="*/ 3601014 w 4716507"/>
              <a:gd name="connsiteY8" fmla="*/ 83738 h 2909215"/>
              <a:gd name="connsiteX9" fmla="*/ 2018737 w 4716507"/>
              <a:gd name="connsiteY9" fmla="*/ 99730 h 2909215"/>
              <a:gd name="connsiteX0" fmla="*/ 2018737 w 4714563"/>
              <a:gd name="connsiteY0" fmla="*/ 99730 h 2908474"/>
              <a:gd name="connsiteX1" fmla="*/ 540457 w 4714563"/>
              <a:gd name="connsiteY1" fmla="*/ 320535 h 2908474"/>
              <a:gd name="connsiteX2" fmla="*/ 271577 w 4714563"/>
              <a:gd name="connsiteY2" fmla="*/ 1104785 h 2908474"/>
              <a:gd name="connsiteX3" fmla="*/ 12243 w 4714563"/>
              <a:gd name="connsiteY3" fmla="*/ 1975319 h 2908474"/>
              <a:gd name="connsiteX4" fmla="*/ 679032 w 4714563"/>
              <a:gd name="connsiteY4" fmla="*/ 2894591 h 2908474"/>
              <a:gd name="connsiteX5" fmla="*/ 2567377 w 4714563"/>
              <a:gd name="connsiteY5" fmla="*/ 2539485 h 2908474"/>
              <a:gd name="connsiteX6" fmla="*/ 2595636 w 4714563"/>
              <a:gd name="connsiteY6" fmla="*/ 2678118 h 2908474"/>
              <a:gd name="connsiteX7" fmla="*/ 4621010 w 4714563"/>
              <a:gd name="connsiteY7" fmla="*/ 2526572 h 2908474"/>
              <a:gd name="connsiteX8" fmla="*/ 4298368 w 4714563"/>
              <a:gd name="connsiteY8" fmla="*/ 1165719 h 2908474"/>
              <a:gd name="connsiteX9" fmla="*/ 3601014 w 4714563"/>
              <a:gd name="connsiteY9" fmla="*/ 83738 h 2908474"/>
              <a:gd name="connsiteX10" fmla="*/ 2018737 w 4714563"/>
              <a:gd name="connsiteY10" fmla="*/ 99730 h 2908474"/>
              <a:gd name="connsiteX0" fmla="*/ 2018737 w 4714563"/>
              <a:gd name="connsiteY0" fmla="*/ 99730 h 2923529"/>
              <a:gd name="connsiteX1" fmla="*/ 540457 w 4714563"/>
              <a:gd name="connsiteY1" fmla="*/ 320535 h 2923529"/>
              <a:gd name="connsiteX2" fmla="*/ 271577 w 4714563"/>
              <a:gd name="connsiteY2" fmla="*/ 1104785 h 2923529"/>
              <a:gd name="connsiteX3" fmla="*/ 12243 w 4714563"/>
              <a:gd name="connsiteY3" fmla="*/ 1975319 h 2923529"/>
              <a:gd name="connsiteX4" fmla="*/ 679032 w 4714563"/>
              <a:gd name="connsiteY4" fmla="*/ 2894591 h 2923529"/>
              <a:gd name="connsiteX5" fmla="*/ 2595636 w 4714563"/>
              <a:gd name="connsiteY5" fmla="*/ 2678118 h 2923529"/>
              <a:gd name="connsiteX6" fmla="*/ 4621010 w 4714563"/>
              <a:gd name="connsiteY6" fmla="*/ 2526572 h 2923529"/>
              <a:gd name="connsiteX7" fmla="*/ 4298368 w 4714563"/>
              <a:gd name="connsiteY7" fmla="*/ 1165719 h 2923529"/>
              <a:gd name="connsiteX8" fmla="*/ 3601014 w 4714563"/>
              <a:gd name="connsiteY8" fmla="*/ 83738 h 2923529"/>
              <a:gd name="connsiteX9" fmla="*/ 2018737 w 4714563"/>
              <a:gd name="connsiteY9" fmla="*/ 99730 h 2923529"/>
              <a:gd name="connsiteX0" fmla="*/ 2018737 w 4776168"/>
              <a:gd name="connsiteY0" fmla="*/ 99730 h 2919170"/>
              <a:gd name="connsiteX1" fmla="*/ 540457 w 4776168"/>
              <a:gd name="connsiteY1" fmla="*/ 320535 h 2919170"/>
              <a:gd name="connsiteX2" fmla="*/ 271577 w 4776168"/>
              <a:gd name="connsiteY2" fmla="*/ 1104785 h 2919170"/>
              <a:gd name="connsiteX3" fmla="*/ 12243 w 4776168"/>
              <a:gd name="connsiteY3" fmla="*/ 1975319 h 2919170"/>
              <a:gd name="connsiteX4" fmla="*/ 679032 w 4776168"/>
              <a:gd name="connsiteY4" fmla="*/ 2894591 h 2919170"/>
              <a:gd name="connsiteX5" fmla="*/ 1717360 w 4776168"/>
              <a:gd name="connsiteY5" fmla="*/ 2644283 h 2919170"/>
              <a:gd name="connsiteX6" fmla="*/ 4621010 w 4776168"/>
              <a:gd name="connsiteY6" fmla="*/ 2526572 h 2919170"/>
              <a:gd name="connsiteX7" fmla="*/ 4298368 w 4776168"/>
              <a:gd name="connsiteY7" fmla="*/ 1165719 h 2919170"/>
              <a:gd name="connsiteX8" fmla="*/ 3601014 w 4776168"/>
              <a:gd name="connsiteY8" fmla="*/ 83738 h 2919170"/>
              <a:gd name="connsiteX9" fmla="*/ 2018737 w 4776168"/>
              <a:gd name="connsiteY9" fmla="*/ 99730 h 2919170"/>
              <a:gd name="connsiteX0" fmla="*/ 2018737 w 4799433"/>
              <a:gd name="connsiteY0" fmla="*/ 99730 h 2919168"/>
              <a:gd name="connsiteX1" fmla="*/ 540457 w 4799433"/>
              <a:gd name="connsiteY1" fmla="*/ 320535 h 2919168"/>
              <a:gd name="connsiteX2" fmla="*/ 271577 w 4799433"/>
              <a:gd name="connsiteY2" fmla="*/ 1104785 h 2919168"/>
              <a:gd name="connsiteX3" fmla="*/ 12243 w 4799433"/>
              <a:gd name="connsiteY3" fmla="*/ 1975319 h 2919168"/>
              <a:gd name="connsiteX4" fmla="*/ 679032 w 4799433"/>
              <a:gd name="connsiteY4" fmla="*/ 2894591 h 2919168"/>
              <a:gd name="connsiteX5" fmla="*/ 1717360 w 4799433"/>
              <a:gd name="connsiteY5" fmla="*/ 2644283 h 2919168"/>
              <a:gd name="connsiteX6" fmla="*/ 4648034 w 4799433"/>
              <a:gd name="connsiteY6" fmla="*/ 2526572 h 2919168"/>
              <a:gd name="connsiteX7" fmla="*/ 4298368 w 4799433"/>
              <a:gd name="connsiteY7" fmla="*/ 1165719 h 2919168"/>
              <a:gd name="connsiteX8" fmla="*/ 3601014 w 4799433"/>
              <a:gd name="connsiteY8" fmla="*/ 83738 h 2919168"/>
              <a:gd name="connsiteX9" fmla="*/ 2018737 w 4799433"/>
              <a:gd name="connsiteY9" fmla="*/ 99730 h 2919168"/>
              <a:gd name="connsiteX0" fmla="*/ 2018737 w 4754177"/>
              <a:gd name="connsiteY0" fmla="*/ 99730 h 2919170"/>
              <a:gd name="connsiteX1" fmla="*/ 540457 w 4754177"/>
              <a:gd name="connsiteY1" fmla="*/ 320535 h 2919170"/>
              <a:gd name="connsiteX2" fmla="*/ 271577 w 4754177"/>
              <a:gd name="connsiteY2" fmla="*/ 1104785 h 2919170"/>
              <a:gd name="connsiteX3" fmla="*/ 12243 w 4754177"/>
              <a:gd name="connsiteY3" fmla="*/ 1975319 h 2919170"/>
              <a:gd name="connsiteX4" fmla="*/ 679032 w 4754177"/>
              <a:gd name="connsiteY4" fmla="*/ 2894591 h 2919170"/>
              <a:gd name="connsiteX5" fmla="*/ 1717360 w 4754177"/>
              <a:gd name="connsiteY5" fmla="*/ 2644283 h 2919170"/>
              <a:gd name="connsiteX6" fmla="*/ 4648034 w 4754177"/>
              <a:gd name="connsiteY6" fmla="*/ 2526572 h 2919170"/>
              <a:gd name="connsiteX7" fmla="*/ 4298368 w 4754177"/>
              <a:gd name="connsiteY7" fmla="*/ 1165719 h 2919170"/>
              <a:gd name="connsiteX8" fmla="*/ 3601014 w 4754177"/>
              <a:gd name="connsiteY8" fmla="*/ 83738 h 2919170"/>
              <a:gd name="connsiteX9" fmla="*/ 2018737 w 4754177"/>
              <a:gd name="connsiteY9" fmla="*/ 99730 h 2919170"/>
              <a:gd name="connsiteX0" fmla="*/ 2018737 w 4850649"/>
              <a:gd name="connsiteY0" fmla="*/ 94729 h 2914167"/>
              <a:gd name="connsiteX1" fmla="*/ 540457 w 4850649"/>
              <a:gd name="connsiteY1" fmla="*/ 315534 h 2914167"/>
              <a:gd name="connsiteX2" fmla="*/ 271577 w 4850649"/>
              <a:gd name="connsiteY2" fmla="*/ 1099784 h 2914167"/>
              <a:gd name="connsiteX3" fmla="*/ 12243 w 4850649"/>
              <a:gd name="connsiteY3" fmla="*/ 1970318 h 2914167"/>
              <a:gd name="connsiteX4" fmla="*/ 679032 w 4850649"/>
              <a:gd name="connsiteY4" fmla="*/ 2889590 h 2914167"/>
              <a:gd name="connsiteX5" fmla="*/ 1717360 w 4850649"/>
              <a:gd name="connsiteY5" fmla="*/ 2639282 h 2914167"/>
              <a:gd name="connsiteX6" fmla="*/ 4648034 w 4850649"/>
              <a:gd name="connsiteY6" fmla="*/ 2521571 h 2914167"/>
              <a:gd name="connsiteX7" fmla="*/ 4487535 w 4850649"/>
              <a:gd name="connsiteY7" fmla="*/ 1093048 h 2914167"/>
              <a:gd name="connsiteX8" fmla="*/ 3601014 w 4850649"/>
              <a:gd name="connsiteY8" fmla="*/ 78737 h 2914167"/>
              <a:gd name="connsiteX9" fmla="*/ 2018737 w 4850649"/>
              <a:gd name="connsiteY9" fmla="*/ 94729 h 2914167"/>
              <a:gd name="connsiteX0" fmla="*/ 2018737 w 4814124"/>
              <a:gd name="connsiteY0" fmla="*/ 94729 h 2914169"/>
              <a:gd name="connsiteX1" fmla="*/ 540457 w 4814124"/>
              <a:gd name="connsiteY1" fmla="*/ 315534 h 2914169"/>
              <a:gd name="connsiteX2" fmla="*/ 271577 w 4814124"/>
              <a:gd name="connsiteY2" fmla="*/ 1099784 h 2914169"/>
              <a:gd name="connsiteX3" fmla="*/ 12243 w 4814124"/>
              <a:gd name="connsiteY3" fmla="*/ 1970318 h 2914169"/>
              <a:gd name="connsiteX4" fmla="*/ 679032 w 4814124"/>
              <a:gd name="connsiteY4" fmla="*/ 2889590 h 2914169"/>
              <a:gd name="connsiteX5" fmla="*/ 1717360 w 4814124"/>
              <a:gd name="connsiteY5" fmla="*/ 2639282 h 2914169"/>
              <a:gd name="connsiteX6" fmla="*/ 4648034 w 4814124"/>
              <a:gd name="connsiteY6" fmla="*/ 2521571 h 2914169"/>
              <a:gd name="connsiteX7" fmla="*/ 4487535 w 4814124"/>
              <a:gd name="connsiteY7" fmla="*/ 1093048 h 2914169"/>
              <a:gd name="connsiteX8" fmla="*/ 3601014 w 4814124"/>
              <a:gd name="connsiteY8" fmla="*/ 78737 h 2914169"/>
              <a:gd name="connsiteX9" fmla="*/ 2018737 w 4814124"/>
              <a:gd name="connsiteY9" fmla="*/ 94729 h 2914169"/>
              <a:gd name="connsiteX0" fmla="*/ 2018737 w 4814124"/>
              <a:gd name="connsiteY0" fmla="*/ 94729 h 2914167"/>
              <a:gd name="connsiteX1" fmla="*/ 540457 w 4814124"/>
              <a:gd name="connsiteY1" fmla="*/ 315534 h 2914167"/>
              <a:gd name="connsiteX2" fmla="*/ 271577 w 4814124"/>
              <a:gd name="connsiteY2" fmla="*/ 1099784 h 2914167"/>
              <a:gd name="connsiteX3" fmla="*/ 12243 w 4814124"/>
              <a:gd name="connsiteY3" fmla="*/ 1970318 h 2914167"/>
              <a:gd name="connsiteX4" fmla="*/ 679032 w 4814124"/>
              <a:gd name="connsiteY4" fmla="*/ 2889590 h 2914167"/>
              <a:gd name="connsiteX5" fmla="*/ 1717360 w 4814124"/>
              <a:gd name="connsiteY5" fmla="*/ 2639282 h 2914167"/>
              <a:gd name="connsiteX6" fmla="*/ 4648034 w 4814124"/>
              <a:gd name="connsiteY6" fmla="*/ 2521571 h 2914167"/>
              <a:gd name="connsiteX7" fmla="*/ 4487535 w 4814124"/>
              <a:gd name="connsiteY7" fmla="*/ 1093048 h 2914167"/>
              <a:gd name="connsiteX8" fmla="*/ 3601014 w 4814124"/>
              <a:gd name="connsiteY8" fmla="*/ 78737 h 2914167"/>
              <a:gd name="connsiteX9" fmla="*/ 2018737 w 4814124"/>
              <a:gd name="connsiteY9" fmla="*/ 94729 h 2914167"/>
              <a:gd name="connsiteX0" fmla="*/ 2018737 w 4734517"/>
              <a:gd name="connsiteY0" fmla="*/ 94729 h 2914169"/>
              <a:gd name="connsiteX1" fmla="*/ 540457 w 4734517"/>
              <a:gd name="connsiteY1" fmla="*/ 315534 h 2914169"/>
              <a:gd name="connsiteX2" fmla="*/ 271577 w 4734517"/>
              <a:gd name="connsiteY2" fmla="*/ 1099784 h 2914169"/>
              <a:gd name="connsiteX3" fmla="*/ 12243 w 4734517"/>
              <a:gd name="connsiteY3" fmla="*/ 1970318 h 2914169"/>
              <a:gd name="connsiteX4" fmla="*/ 679032 w 4734517"/>
              <a:gd name="connsiteY4" fmla="*/ 2889590 h 2914169"/>
              <a:gd name="connsiteX5" fmla="*/ 1717360 w 4734517"/>
              <a:gd name="connsiteY5" fmla="*/ 2639282 h 2914169"/>
              <a:gd name="connsiteX6" fmla="*/ 4648034 w 4734517"/>
              <a:gd name="connsiteY6" fmla="*/ 2521571 h 2914169"/>
              <a:gd name="connsiteX7" fmla="*/ 4487535 w 4734517"/>
              <a:gd name="connsiteY7" fmla="*/ 1093048 h 2914169"/>
              <a:gd name="connsiteX8" fmla="*/ 3601014 w 4734517"/>
              <a:gd name="connsiteY8" fmla="*/ 78737 h 2914169"/>
              <a:gd name="connsiteX9" fmla="*/ 2018737 w 4734517"/>
              <a:gd name="connsiteY9" fmla="*/ 94729 h 2914169"/>
              <a:gd name="connsiteX0" fmla="*/ 2006598 w 4722378"/>
              <a:gd name="connsiteY0" fmla="*/ 94729 h 2914167"/>
              <a:gd name="connsiteX1" fmla="*/ 528318 w 4722378"/>
              <a:gd name="connsiteY1" fmla="*/ 315534 h 2914167"/>
              <a:gd name="connsiteX2" fmla="*/ 259438 w 4722378"/>
              <a:gd name="connsiteY2" fmla="*/ 1099784 h 2914167"/>
              <a:gd name="connsiteX3" fmla="*/ 104 w 4722378"/>
              <a:gd name="connsiteY3" fmla="*/ 1970318 h 2914167"/>
              <a:gd name="connsiteX4" fmla="*/ 666893 w 4722378"/>
              <a:gd name="connsiteY4" fmla="*/ 2889590 h 2914167"/>
              <a:gd name="connsiteX5" fmla="*/ 1705221 w 4722378"/>
              <a:gd name="connsiteY5" fmla="*/ 2639282 h 2914167"/>
              <a:gd name="connsiteX6" fmla="*/ 4635895 w 4722378"/>
              <a:gd name="connsiteY6" fmla="*/ 2521571 h 2914167"/>
              <a:gd name="connsiteX7" fmla="*/ 4475396 w 4722378"/>
              <a:gd name="connsiteY7" fmla="*/ 1093048 h 2914167"/>
              <a:gd name="connsiteX8" fmla="*/ 3588875 w 4722378"/>
              <a:gd name="connsiteY8" fmla="*/ 78737 h 2914167"/>
              <a:gd name="connsiteX9" fmla="*/ 2006598 w 4722378"/>
              <a:gd name="connsiteY9" fmla="*/ 94729 h 2914167"/>
              <a:gd name="connsiteX0" fmla="*/ 2008903 w 4724683"/>
              <a:gd name="connsiteY0" fmla="*/ 94729 h 2914169"/>
              <a:gd name="connsiteX1" fmla="*/ 530623 w 4724683"/>
              <a:gd name="connsiteY1" fmla="*/ 315534 h 2914169"/>
              <a:gd name="connsiteX2" fmla="*/ 261743 w 4724683"/>
              <a:gd name="connsiteY2" fmla="*/ 1099784 h 2914169"/>
              <a:gd name="connsiteX3" fmla="*/ 2409 w 4724683"/>
              <a:gd name="connsiteY3" fmla="*/ 1970318 h 2914169"/>
              <a:gd name="connsiteX4" fmla="*/ 669198 w 4724683"/>
              <a:gd name="connsiteY4" fmla="*/ 2889590 h 2914169"/>
              <a:gd name="connsiteX5" fmla="*/ 1707526 w 4724683"/>
              <a:gd name="connsiteY5" fmla="*/ 2639282 h 2914169"/>
              <a:gd name="connsiteX6" fmla="*/ 4638200 w 4724683"/>
              <a:gd name="connsiteY6" fmla="*/ 2521571 h 2914169"/>
              <a:gd name="connsiteX7" fmla="*/ 4477701 w 4724683"/>
              <a:gd name="connsiteY7" fmla="*/ 1093048 h 2914169"/>
              <a:gd name="connsiteX8" fmla="*/ 3591180 w 4724683"/>
              <a:gd name="connsiteY8" fmla="*/ 78737 h 2914169"/>
              <a:gd name="connsiteX9" fmla="*/ 2008903 w 4724683"/>
              <a:gd name="connsiteY9" fmla="*/ 94729 h 2914169"/>
              <a:gd name="connsiteX0" fmla="*/ 2008903 w 4724683"/>
              <a:gd name="connsiteY0" fmla="*/ 94729 h 2914167"/>
              <a:gd name="connsiteX1" fmla="*/ 530623 w 4724683"/>
              <a:gd name="connsiteY1" fmla="*/ 315534 h 2914167"/>
              <a:gd name="connsiteX2" fmla="*/ 261743 w 4724683"/>
              <a:gd name="connsiteY2" fmla="*/ 1099784 h 2914167"/>
              <a:gd name="connsiteX3" fmla="*/ 2409 w 4724683"/>
              <a:gd name="connsiteY3" fmla="*/ 1970318 h 2914167"/>
              <a:gd name="connsiteX4" fmla="*/ 669198 w 4724683"/>
              <a:gd name="connsiteY4" fmla="*/ 2889590 h 2914167"/>
              <a:gd name="connsiteX5" fmla="*/ 1707526 w 4724683"/>
              <a:gd name="connsiteY5" fmla="*/ 2639282 h 2914167"/>
              <a:gd name="connsiteX6" fmla="*/ 4638200 w 4724683"/>
              <a:gd name="connsiteY6" fmla="*/ 2521571 h 2914167"/>
              <a:gd name="connsiteX7" fmla="*/ 4477701 w 4724683"/>
              <a:gd name="connsiteY7" fmla="*/ 1093048 h 2914167"/>
              <a:gd name="connsiteX8" fmla="*/ 3591180 w 4724683"/>
              <a:gd name="connsiteY8" fmla="*/ 78737 h 2914167"/>
              <a:gd name="connsiteX9" fmla="*/ 2008903 w 4724683"/>
              <a:gd name="connsiteY9" fmla="*/ 94729 h 2914167"/>
              <a:gd name="connsiteX0" fmla="*/ 2017505 w 4733285"/>
              <a:gd name="connsiteY0" fmla="*/ 94729 h 2914169"/>
              <a:gd name="connsiteX1" fmla="*/ 539225 w 4733285"/>
              <a:gd name="connsiteY1" fmla="*/ 315534 h 2914169"/>
              <a:gd name="connsiteX2" fmla="*/ 270345 w 4733285"/>
              <a:gd name="connsiteY2" fmla="*/ 1099784 h 2914169"/>
              <a:gd name="connsiteX3" fmla="*/ 11011 w 4733285"/>
              <a:gd name="connsiteY3" fmla="*/ 1970318 h 2914169"/>
              <a:gd name="connsiteX4" fmla="*/ 677800 w 4733285"/>
              <a:gd name="connsiteY4" fmla="*/ 2889590 h 2914169"/>
              <a:gd name="connsiteX5" fmla="*/ 1716128 w 4733285"/>
              <a:gd name="connsiteY5" fmla="*/ 2639282 h 2914169"/>
              <a:gd name="connsiteX6" fmla="*/ 4646802 w 4733285"/>
              <a:gd name="connsiteY6" fmla="*/ 2521571 h 2914169"/>
              <a:gd name="connsiteX7" fmla="*/ 4486303 w 4733285"/>
              <a:gd name="connsiteY7" fmla="*/ 1093048 h 2914169"/>
              <a:gd name="connsiteX8" fmla="*/ 3599782 w 4733285"/>
              <a:gd name="connsiteY8" fmla="*/ 78737 h 2914169"/>
              <a:gd name="connsiteX9" fmla="*/ 2017505 w 4733285"/>
              <a:gd name="connsiteY9" fmla="*/ 94729 h 2914169"/>
              <a:gd name="connsiteX0" fmla="*/ 2014984 w 4730764"/>
              <a:gd name="connsiteY0" fmla="*/ 94729 h 2873681"/>
              <a:gd name="connsiteX1" fmla="*/ 536704 w 4730764"/>
              <a:gd name="connsiteY1" fmla="*/ 315534 h 2873681"/>
              <a:gd name="connsiteX2" fmla="*/ 267824 w 4730764"/>
              <a:gd name="connsiteY2" fmla="*/ 1099784 h 2873681"/>
              <a:gd name="connsiteX3" fmla="*/ 8490 w 4730764"/>
              <a:gd name="connsiteY3" fmla="*/ 1970318 h 2873681"/>
              <a:gd name="connsiteX4" fmla="*/ 556114 w 4730764"/>
              <a:gd name="connsiteY4" fmla="*/ 2846544 h 2873681"/>
              <a:gd name="connsiteX5" fmla="*/ 1713607 w 4730764"/>
              <a:gd name="connsiteY5" fmla="*/ 2639282 h 2873681"/>
              <a:gd name="connsiteX6" fmla="*/ 4644281 w 4730764"/>
              <a:gd name="connsiteY6" fmla="*/ 2521571 h 2873681"/>
              <a:gd name="connsiteX7" fmla="*/ 4483782 w 4730764"/>
              <a:gd name="connsiteY7" fmla="*/ 1093048 h 2873681"/>
              <a:gd name="connsiteX8" fmla="*/ 3597261 w 4730764"/>
              <a:gd name="connsiteY8" fmla="*/ 78737 h 2873681"/>
              <a:gd name="connsiteX9" fmla="*/ 2014984 w 4730764"/>
              <a:gd name="connsiteY9" fmla="*/ 94729 h 2873681"/>
              <a:gd name="connsiteX0" fmla="*/ 2014984 w 4766735"/>
              <a:gd name="connsiteY0" fmla="*/ 94729 h 2881080"/>
              <a:gd name="connsiteX1" fmla="*/ 536704 w 4766735"/>
              <a:gd name="connsiteY1" fmla="*/ 315534 h 2881080"/>
              <a:gd name="connsiteX2" fmla="*/ 267824 w 4766735"/>
              <a:gd name="connsiteY2" fmla="*/ 1099784 h 2881080"/>
              <a:gd name="connsiteX3" fmla="*/ 8490 w 4766735"/>
              <a:gd name="connsiteY3" fmla="*/ 1970318 h 2881080"/>
              <a:gd name="connsiteX4" fmla="*/ 556114 w 4766735"/>
              <a:gd name="connsiteY4" fmla="*/ 2846544 h 2881080"/>
              <a:gd name="connsiteX5" fmla="*/ 2329240 w 4766735"/>
              <a:gd name="connsiteY5" fmla="*/ 2687256 h 2881080"/>
              <a:gd name="connsiteX6" fmla="*/ 4644281 w 4766735"/>
              <a:gd name="connsiteY6" fmla="*/ 2521571 h 2881080"/>
              <a:gd name="connsiteX7" fmla="*/ 4483782 w 4766735"/>
              <a:gd name="connsiteY7" fmla="*/ 1093048 h 2881080"/>
              <a:gd name="connsiteX8" fmla="*/ 3597261 w 4766735"/>
              <a:gd name="connsiteY8" fmla="*/ 78737 h 2881080"/>
              <a:gd name="connsiteX9" fmla="*/ 2014984 w 4766735"/>
              <a:gd name="connsiteY9" fmla="*/ 94729 h 2881080"/>
              <a:gd name="connsiteX0" fmla="*/ 2014984 w 4766735"/>
              <a:gd name="connsiteY0" fmla="*/ 94729 h 2903295"/>
              <a:gd name="connsiteX1" fmla="*/ 536704 w 4766735"/>
              <a:gd name="connsiteY1" fmla="*/ 315534 h 2903295"/>
              <a:gd name="connsiteX2" fmla="*/ 267824 w 4766735"/>
              <a:gd name="connsiteY2" fmla="*/ 1099784 h 2903295"/>
              <a:gd name="connsiteX3" fmla="*/ 8490 w 4766735"/>
              <a:gd name="connsiteY3" fmla="*/ 1970318 h 2903295"/>
              <a:gd name="connsiteX4" fmla="*/ 556114 w 4766735"/>
              <a:gd name="connsiteY4" fmla="*/ 2846544 h 2903295"/>
              <a:gd name="connsiteX5" fmla="*/ 2329240 w 4766735"/>
              <a:gd name="connsiteY5" fmla="*/ 2687256 h 2903295"/>
              <a:gd name="connsiteX6" fmla="*/ 4644281 w 4766735"/>
              <a:gd name="connsiteY6" fmla="*/ 2521571 h 2903295"/>
              <a:gd name="connsiteX7" fmla="*/ 4483782 w 4766735"/>
              <a:gd name="connsiteY7" fmla="*/ 1093048 h 2903295"/>
              <a:gd name="connsiteX8" fmla="*/ 3597261 w 4766735"/>
              <a:gd name="connsiteY8" fmla="*/ 78737 h 2903295"/>
              <a:gd name="connsiteX9" fmla="*/ 2014984 w 4766735"/>
              <a:gd name="connsiteY9" fmla="*/ 94729 h 2903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66735" h="2903295">
                <a:moveTo>
                  <a:pt x="2014984" y="94729"/>
                </a:moveTo>
                <a:cubicBezTo>
                  <a:pt x="1504891" y="134195"/>
                  <a:pt x="827897" y="148025"/>
                  <a:pt x="536704" y="315534"/>
                </a:cubicBezTo>
                <a:cubicBezTo>
                  <a:pt x="245511" y="483043"/>
                  <a:pt x="362616" y="807069"/>
                  <a:pt x="267824" y="1099784"/>
                </a:cubicBezTo>
                <a:cubicBezTo>
                  <a:pt x="125741" y="1619476"/>
                  <a:pt x="-39558" y="1679191"/>
                  <a:pt x="8490" y="1970318"/>
                </a:cubicBezTo>
                <a:cubicBezTo>
                  <a:pt x="56538" y="2261445"/>
                  <a:pt x="47304" y="2671699"/>
                  <a:pt x="556114" y="2846544"/>
                </a:cubicBezTo>
                <a:cubicBezTo>
                  <a:pt x="1064924" y="3021389"/>
                  <a:pt x="1647879" y="2741418"/>
                  <a:pt x="2329240" y="2687256"/>
                </a:cubicBezTo>
                <a:cubicBezTo>
                  <a:pt x="3010601" y="2633094"/>
                  <a:pt x="4285191" y="2787272"/>
                  <a:pt x="4644281" y="2521571"/>
                </a:cubicBezTo>
                <a:cubicBezTo>
                  <a:pt x="5003371" y="2255870"/>
                  <a:pt x="4455605" y="1635528"/>
                  <a:pt x="4483782" y="1093048"/>
                </a:cubicBezTo>
                <a:cubicBezTo>
                  <a:pt x="4511959" y="550568"/>
                  <a:pt x="4008727" y="245124"/>
                  <a:pt x="3597261" y="78737"/>
                </a:cubicBezTo>
                <a:cubicBezTo>
                  <a:pt x="3185795" y="-87650"/>
                  <a:pt x="2525077" y="55263"/>
                  <a:pt x="2014984" y="947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 dirty="0"/>
          </a:p>
        </p:txBody>
      </p:sp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9FB79995-8034-9CF0-3C5E-932E5878DB40}"/>
              </a:ext>
            </a:extLst>
          </p:cNvPr>
          <p:cNvSpPr/>
          <p:nvPr/>
        </p:nvSpPr>
        <p:spPr>
          <a:xfrm>
            <a:off x="463022" y="832518"/>
            <a:ext cx="5322211" cy="4996318"/>
          </a:xfrm>
          <a:custGeom>
            <a:avLst/>
            <a:gdLst>
              <a:gd name="connsiteX0" fmla="*/ 2134060 w 4860072"/>
              <a:gd name="connsiteY0" fmla="*/ 285224 h 2242954"/>
              <a:gd name="connsiteX1" fmla="*/ 594820 w 4860072"/>
              <a:gd name="connsiteY1" fmla="*/ 26144 h 2242954"/>
              <a:gd name="connsiteX2" fmla="*/ 460 w 4860072"/>
              <a:gd name="connsiteY2" fmla="*/ 1001504 h 2242954"/>
              <a:gd name="connsiteX3" fmla="*/ 671020 w 4860072"/>
              <a:gd name="connsiteY3" fmla="*/ 2098784 h 2242954"/>
              <a:gd name="connsiteX4" fmla="*/ 2515060 w 4860072"/>
              <a:gd name="connsiteY4" fmla="*/ 1870184 h 2242954"/>
              <a:gd name="connsiteX5" fmla="*/ 4145740 w 4860072"/>
              <a:gd name="connsiteY5" fmla="*/ 2220704 h 2242954"/>
              <a:gd name="connsiteX6" fmla="*/ 4694380 w 4860072"/>
              <a:gd name="connsiteY6" fmla="*/ 1108184 h 2242954"/>
              <a:gd name="connsiteX7" fmla="*/ 4648660 w 4860072"/>
              <a:gd name="connsiteY7" fmla="*/ 422384 h 2242954"/>
              <a:gd name="connsiteX8" fmla="*/ 2316940 w 4860072"/>
              <a:gd name="connsiteY8" fmla="*/ 346184 h 2242954"/>
              <a:gd name="connsiteX9" fmla="*/ 2134060 w 4860072"/>
              <a:gd name="connsiteY9" fmla="*/ 285224 h 2242954"/>
              <a:gd name="connsiteX0" fmla="*/ 2134060 w 4860072"/>
              <a:gd name="connsiteY0" fmla="*/ 286002 h 2243732"/>
              <a:gd name="connsiteX1" fmla="*/ 594820 w 4860072"/>
              <a:gd name="connsiteY1" fmla="*/ 26922 h 2243732"/>
              <a:gd name="connsiteX2" fmla="*/ 460 w 4860072"/>
              <a:gd name="connsiteY2" fmla="*/ 1002282 h 2243732"/>
              <a:gd name="connsiteX3" fmla="*/ 671020 w 4860072"/>
              <a:gd name="connsiteY3" fmla="*/ 2099562 h 2243732"/>
              <a:gd name="connsiteX4" fmla="*/ 2515060 w 4860072"/>
              <a:gd name="connsiteY4" fmla="*/ 1870962 h 2243732"/>
              <a:gd name="connsiteX5" fmla="*/ 4145740 w 4860072"/>
              <a:gd name="connsiteY5" fmla="*/ 2221482 h 2243732"/>
              <a:gd name="connsiteX6" fmla="*/ 4694380 w 4860072"/>
              <a:gd name="connsiteY6" fmla="*/ 1108962 h 2243732"/>
              <a:gd name="connsiteX7" fmla="*/ 4648660 w 4860072"/>
              <a:gd name="connsiteY7" fmla="*/ 423162 h 2243732"/>
              <a:gd name="connsiteX8" fmla="*/ 2134060 w 4860072"/>
              <a:gd name="connsiteY8" fmla="*/ 286002 h 2243732"/>
              <a:gd name="connsiteX0" fmla="*/ 2134060 w 4790530"/>
              <a:gd name="connsiteY0" fmla="*/ 286002 h 2243732"/>
              <a:gd name="connsiteX1" fmla="*/ 594820 w 4790530"/>
              <a:gd name="connsiteY1" fmla="*/ 26922 h 2243732"/>
              <a:gd name="connsiteX2" fmla="*/ 460 w 4790530"/>
              <a:gd name="connsiteY2" fmla="*/ 1002282 h 2243732"/>
              <a:gd name="connsiteX3" fmla="*/ 671020 w 4790530"/>
              <a:gd name="connsiteY3" fmla="*/ 2099562 h 2243732"/>
              <a:gd name="connsiteX4" fmla="*/ 2515060 w 4790530"/>
              <a:gd name="connsiteY4" fmla="*/ 1870962 h 2243732"/>
              <a:gd name="connsiteX5" fmla="*/ 4145740 w 4790530"/>
              <a:gd name="connsiteY5" fmla="*/ 2221482 h 2243732"/>
              <a:gd name="connsiteX6" fmla="*/ 4694380 w 4790530"/>
              <a:gd name="connsiteY6" fmla="*/ 1108962 h 2243732"/>
              <a:gd name="connsiteX7" fmla="*/ 4648660 w 4790530"/>
              <a:gd name="connsiteY7" fmla="*/ 423162 h 2243732"/>
              <a:gd name="connsiteX8" fmla="*/ 3307540 w 4790530"/>
              <a:gd name="connsiteY8" fmla="*/ 302298 h 2243732"/>
              <a:gd name="connsiteX9" fmla="*/ 2134060 w 4790530"/>
              <a:gd name="connsiteY9" fmla="*/ 286002 h 2243732"/>
              <a:gd name="connsiteX0" fmla="*/ 2134060 w 4790530"/>
              <a:gd name="connsiteY0" fmla="*/ 674147 h 2631877"/>
              <a:gd name="connsiteX1" fmla="*/ 594820 w 4790530"/>
              <a:gd name="connsiteY1" fmla="*/ 415067 h 2631877"/>
              <a:gd name="connsiteX2" fmla="*/ 460 w 4790530"/>
              <a:gd name="connsiteY2" fmla="*/ 1390427 h 2631877"/>
              <a:gd name="connsiteX3" fmla="*/ 671020 w 4790530"/>
              <a:gd name="connsiteY3" fmla="*/ 2487707 h 2631877"/>
              <a:gd name="connsiteX4" fmla="*/ 2515060 w 4790530"/>
              <a:gd name="connsiteY4" fmla="*/ 2259107 h 2631877"/>
              <a:gd name="connsiteX5" fmla="*/ 4145740 w 4790530"/>
              <a:gd name="connsiteY5" fmla="*/ 2609627 h 2631877"/>
              <a:gd name="connsiteX6" fmla="*/ 4694380 w 4790530"/>
              <a:gd name="connsiteY6" fmla="*/ 1497107 h 2631877"/>
              <a:gd name="connsiteX7" fmla="*/ 4648660 w 4790530"/>
              <a:gd name="connsiteY7" fmla="*/ 811307 h 2631877"/>
              <a:gd name="connsiteX8" fmla="*/ 3840940 w 4790530"/>
              <a:gd name="connsiteY8" fmla="*/ 609 h 2631877"/>
              <a:gd name="connsiteX9" fmla="*/ 2134060 w 4790530"/>
              <a:gd name="connsiteY9" fmla="*/ 674147 h 2631877"/>
              <a:gd name="connsiteX0" fmla="*/ 1966377 w 4790487"/>
              <a:gd name="connsiteY0" fmla="*/ 13006 h 2825531"/>
              <a:gd name="connsiteX1" fmla="*/ 594777 w 4790487"/>
              <a:gd name="connsiteY1" fmla="*/ 608721 h 2825531"/>
              <a:gd name="connsiteX2" fmla="*/ 417 w 4790487"/>
              <a:gd name="connsiteY2" fmla="*/ 1584081 h 2825531"/>
              <a:gd name="connsiteX3" fmla="*/ 670977 w 4790487"/>
              <a:gd name="connsiteY3" fmla="*/ 2681361 h 2825531"/>
              <a:gd name="connsiteX4" fmla="*/ 2515017 w 4790487"/>
              <a:gd name="connsiteY4" fmla="*/ 2452761 h 2825531"/>
              <a:gd name="connsiteX5" fmla="*/ 4145697 w 4790487"/>
              <a:gd name="connsiteY5" fmla="*/ 2803281 h 2825531"/>
              <a:gd name="connsiteX6" fmla="*/ 4694337 w 4790487"/>
              <a:gd name="connsiteY6" fmla="*/ 1690761 h 2825531"/>
              <a:gd name="connsiteX7" fmla="*/ 4648617 w 4790487"/>
              <a:gd name="connsiteY7" fmla="*/ 1004961 h 2825531"/>
              <a:gd name="connsiteX8" fmla="*/ 3840897 w 4790487"/>
              <a:gd name="connsiteY8" fmla="*/ 194263 h 2825531"/>
              <a:gd name="connsiteX9" fmla="*/ 1966377 w 4790487"/>
              <a:gd name="connsiteY9" fmla="*/ 13006 h 2825531"/>
              <a:gd name="connsiteX0" fmla="*/ 1966377 w 4701195"/>
              <a:gd name="connsiteY0" fmla="*/ 46744 h 2859269"/>
              <a:gd name="connsiteX1" fmla="*/ 594777 w 4701195"/>
              <a:gd name="connsiteY1" fmla="*/ 642459 h 2859269"/>
              <a:gd name="connsiteX2" fmla="*/ 417 w 4701195"/>
              <a:gd name="connsiteY2" fmla="*/ 1617819 h 2859269"/>
              <a:gd name="connsiteX3" fmla="*/ 670977 w 4701195"/>
              <a:gd name="connsiteY3" fmla="*/ 2715099 h 2859269"/>
              <a:gd name="connsiteX4" fmla="*/ 2515017 w 4701195"/>
              <a:gd name="connsiteY4" fmla="*/ 2486499 h 2859269"/>
              <a:gd name="connsiteX5" fmla="*/ 4145697 w 4701195"/>
              <a:gd name="connsiteY5" fmla="*/ 2837019 h 2859269"/>
              <a:gd name="connsiteX6" fmla="*/ 4694337 w 4701195"/>
              <a:gd name="connsiteY6" fmla="*/ 1724499 h 2859269"/>
              <a:gd name="connsiteX7" fmla="*/ 3840897 w 4701195"/>
              <a:gd name="connsiteY7" fmla="*/ 228001 h 2859269"/>
              <a:gd name="connsiteX8" fmla="*/ 1966377 w 4701195"/>
              <a:gd name="connsiteY8" fmla="*/ 46744 h 2859269"/>
              <a:gd name="connsiteX0" fmla="*/ 1969141 w 4703959"/>
              <a:gd name="connsiteY0" fmla="*/ 19599 h 2832124"/>
              <a:gd name="connsiteX1" fmla="*/ 490861 w 4703959"/>
              <a:gd name="connsiteY1" fmla="*/ 240404 h 2832124"/>
              <a:gd name="connsiteX2" fmla="*/ 3181 w 4703959"/>
              <a:gd name="connsiteY2" fmla="*/ 1590674 h 2832124"/>
              <a:gd name="connsiteX3" fmla="*/ 673741 w 4703959"/>
              <a:gd name="connsiteY3" fmla="*/ 2687954 h 2832124"/>
              <a:gd name="connsiteX4" fmla="*/ 2517781 w 4703959"/>
              <a:gd name="connsiteY4" fmla="*/ 2459354 h 2832124"/>
              <a:gd name="connsiteX5" fmla="*/ 4148461 w 4703959"/>
              <a:gd name="connsiteY5" fmla="*/ 2809874 h 2832124"/>
              <a:gd name="connsiteX6" fmla="*/ 4697101 w 4703959"/>
              <a:gd name="connsiteY6" fmla="*/ 1697354 h 2832124"/>
              <a:gd name="connsiteX7" fmla="*/ 3843661 w 4703959"/>
              <a:gd name="connsiteY7" fmla="*/ 200856 h 2832124"/>
              <a:gd name="connsiteX8" fmla="*/ 1969141 w 4703959"/>
              <a:gd name="connsiteY8" fmla="*/ 19599 h 2832124"/>
              <a:gd name="connsiteX0" fmla="*/ 1969141 w 4790446"/>
              <a:gd name="connsiteY0" fmla="*/ 6936 h 2819461"/>
              <a:gd name="connsiteX1" fmla="*/ 490861 w 4790446"/>
              <a:gd name="connsiteY1" fmla="*/ 227741 h 2819461"/>
              <a:gd name="connsiteX2" fmla="*/ 3181 w 4790446"/>
              <a:gd name="connsiteY2" fmla="*/ 1578011 h 2819461"/>
              <a:gd name="connsiteX3" fmla="*/ 673741 w 4790446"/>
              <a:gd name="connsiteY3" fmla="*/ 2675291 h 2819461"/>
              <a:gd name="connsiteX4" fmla="*/ 2517781 w 4790446"/>
              <a:gd name="connsiteY4" fmla="*/ 2446691 h 2819461"/>
              <a:gd name="connsiteX5" fmla="*/ 4148461 w 4790446"/>
              <a:gd name="connsiteY5" fmla="*/ 2797211 h 2819461"/>
              <a:gd name="connsiteX6" fmla="*/ 4697101 w 4790446"/>
              <a:gd name="connsiteY6" fmla="*/ 1684691 h 2819461"/>
              <a:gd name="connsiteX7" fmla="*/ 4498981 w 4790446"/>
              <a:gd name="connsiteY7" fmla="*/ 293168 h 2819461"/>
              <a:gd name="connsiteX8" fmla="*/ 1969141 w 4790446"/>
              <a:gd name="connsiteY8" fmla="*/ 6936 h 2819461"/>
              <a:gd name="connsiteX0" fmla="*/ 1969141 w 4782018"/>
              <a:gd name="connsiteY0" fmla="*/ 42024 h 2854549"/>
              <a:gd name="connsiteX1" fmla="*/ 490861 w 4782018"/>
              <a:gd name="connsiteY1" fmla="*/ 262829 h 2854549"/>
              <a:gd name="connsiteX2" fmla="*/ 3181 w 4782018"/>
              <a:gd name="connsiteY2" fmla="*/ 1613099 h 2854549"/>
              <a:gd name="connsiteX3" fmla="*/ 673741 w 4782018"/>
              <a:gd name="connsiteY3" fmla="*/ 2710379 h 2854549"/>
              <a:gd name="connsiteX4" fmla="*/ 2517781 w 4782018"/>
              <a:gd name="connsiteY4" fmla="*/ 2481779 h 2854549"/>
              <a:gd name="connsiteX5" fmla="*/ 4148461 w 4782018"/>
              <a:gd name="connsiteY5" fmla="*/ 2832299 h 2854549"/>
              <a:gd name="connsiteX6" fmla="*/ 4697101 w 4782018"/>
              <a:gd name="connsiteY6" fmla="*/ 1719779 h 2854549"/>
              <a:gd name="connsiteX7" fmla="*/ 4483741 w 4782018"/>
              <a:gd name="connsiteY7" fmla="*/ 178292 h 2854549"/>
              <a:gd name="connsiteX8" fmla="*/ 1969141 w 4782018"/>
              <a:gd name="connsiteY8" fmla="*/ 42024 h 2854549"/>
              <a:gd name="connsiteX0" fmla="*/ 1969141 w 4782018"/>
              <a:gd name="connsiteY0" fmla="*/ 42024 h 2744750"/>
              <a:gd name="connsiteX1" fmla="*/ 490861 w 4782018"/>
              <a:gd name="connsiteY1" fmla="*/ 262829 h 2744750"/>
              <a:gd name="connsiteX2" fmla="*/ 3181 w 4782018"/>
              <a:gd name="connsiteY2" fmla="*/ 1613099 h 2744750"/>
              <a:gd name="connsiteX3" fmla="*/ 673741 w 4782018"/>
              <a:gd name="connsiteY3" fmla="*/ 2710379 h 2744750"/>
              <a:gd name="connsiteX4" fmla="*/ 2517781 w 4782018"/>
              <a:gd name="connsiteY4" fmla="*/ 2481779 h 2744750"/>
              <a:gd name="connsiteX5" fmla="*/ 4224661 w 4782018"/>
              <a:gd name="connsiteY5" fmla="*/ 2621126 h 2744750"/>
              <a:gd name="connsiteX6" fmla="*/ 4697101 w 4782018"/>
              <a:gd name="connsiteY6" fmla="*/ 1719779 h 2744750"/>
              <a:gd name="connsiteX7" fmla="*/ 4483741 w 4782018"/>
              <a:gd name="connsiteY7" fmla="*/ 178292 h 2744750"/>
              <a:gd name="connsiteX8" fmla="*/ 1969141 w 4782018"/>
              <a:gd name="connsiteY8" fmla="*/ 42024 h 2744750"/>
              <a:gd name="connsiteX0" fmla="*/ 1966074 w 4778951"/>
              <a:gd name="connsiteY0" fmla="*/ 42024 h 2657095"/>
              <a:gd name="connsiteX1" fmla="*/ 487794 w 4778951"/>
              <a:gd name="connsiteY1" fmla="*/ 262829 h 2657095"/>
              <a:gd name="connsiteX2" fmla="*/ 114 w 4778951"/>
              <a:gd name="connsiteY2" fmla="*/ 1613099 h 2657095"/>
              <a:gd name="connsiteX3" fmla="*/ 518274 w 4778951"/>
              <a:gd name="connsiteY3" fmla="*/ 2515450 h 2657095"/>
              <a:gd name="connsiteX4" fmla="*/ 2514714 w 4778951"/>
              <a:gd name="connsiteY4" fmla="*/ 2481779 h 2657095"/>
              <a:gd name="connsiteX5" fmla="*/ 4221594 w 4778951"/>
              <a:gd name="connsiteY5" fmla="*/ 2621126 h 2657095"/>
              <a:gd name="connsiteX6" fmla="*/ 4694034 w 4778951"/>
              <a:gd name="connsiteY6" fmla="*/ 1719779 h 2657095"/>
              <a:gd name="connsiteX7" fmla="*/ 4480674 w 4778951"/>
              <a:gd name="connsiteY7" fmla="*/ 178292 h 2657095"/>
              <a:gd name="connsiteX8" fmla="*/ 1966074 w 4778951"/>
              <a:gd name="connsiteY8" fmla="*/ 42024 h 2657095"/>
              <a:gd name="connsiteX0" fmla="*/ 1966074 w 4769760"/>
              <a:gd name="connsiteY0" fmla="*/ 42024 h 2679980"/>
              <a:gd name="connsiteX1" fmla="*/ 487794 w 4769760"/>
              <a:gd name="connsiteY1" fmla="*/ 262829 h 2679980"/>
              <a:gd name="connsiteX2" fmla="*/ 114 w 4769760"/>
              <a:gd name="connsiteY2" fmla="*/ 1613099 h 2679980"/>
              <a:gd name="connsiteX3" fmla="*/ 518274 w 4769760"/>
              <a:gd name="connsiteY3" fmla="*/ 2515450 h 2679980"/>
              <a:gd name="connsiteX4" fmla="*/ 2514714 w 4769760"/>
              <a:gd name="connsiteY4" fmla="*/ 2481779 h 2679980"/>
              <a:gd name="connsiteX5" fmla="*/ 4221594 w 4769760"/>
              <a:gd name="connsiteY5" fmla="*/ 2621126 h 2679980"/>
              <a:gd name="connsiteX6" fmla="*/ 4564493 w 4769760"/>
              <a:gd name="connsiteY6" fmla="*/ 2602766 h 2679980"/>
              <a:gd name="connsiteX7" fmla="*/ 4694034 w 4769760"/>
              <a:gd name="connsiteY7" fmla="*/ 1719779 h 2679980"/>
              <a:gd name="connsiteX8" fmla="*/ 4480674 w 4769760"/>
              <a:gd name="connsiteY8" fmla="*/ 178292 h 2679980"/>
              <a:gd name="connsiteX9" fmla="*/ 1966074 w 4769760"/>
              <a:gd name="connsiteY9" fmla="*/ 42024 h 2679980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22159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74088"/>
              <a:gd name="connsiteY0" fmla="*/ 42024 h 2657095"/>
              <a:gd name="connsiteX1" fmla="*/ 487794 w 4774088"/>
              <a:gd name="connsiteY1" fmla="*/ 262829 h 2657095"/>
              <a:gd name="connsiteX2" fmla="*/ 114 w 4774088"/>
              <a:gd name="connsiteY2" fmla="*/ 1613099 h 2657095"/>
              <a:gd name="connsiteX3" fmla="*/ 518274 w 4774088"/>
              <a:gd name="connsiteY3" fmla="*/ 2515450 h 2657095"/>
              <a:gd name="connsiteX4" fmla="*/ 2514714 w 4774088"/>
              <a:gd name="connsiteY4" fmla="*/ 2481779 h 2657095"/>
              <a:gd name="connsiteX5" fmla="*/ 4419714 w 4774088"/>
              <a:gd name="connsiteY5" fmla="*/ 2621126 h 2657095"/>
              <a:gd name="connsiteX6" fmla="*/ 4694034 w 4774088"/>
              <a:gd name="connsiteY6" fmla="*/ 1719779 h 2657095"/>
              <a:gd name="connsiteX7" fmla="*/ 4480674 w 4774088"/>
              <a:gd name="connsiteY7" fmla="*/ 178292 h 2657095"/>
              <a:gd name="connsiteX8" fmla="*/ 1966074 w 4774088"/>
              <a:gd name="connsiteY8" fmla="*/ 42024 h 2657095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66074 w 4796883"/>
              <a:gd name="connsiteY0" fmla="*/ 33702 h 2657791"/>
              <a:gd name="connsiteX1" fmla="*/ 487794 w 4796883"/>
              <a:gd name="connsiteY1" fmla="*/ 254507 h 2657791"/>
              <a:gd name="connsiteX2" fmla="*/ 114 w 4796883"/>
              <a:gd name="connsiteY2" fmla="*/ 1604777 h 2657791"/>
              <a:gd name="connsiteX3" fmla="*/ 518274 w 4796883"/>
              <a:gd name="connsiteY3" fmla="*/ 2507128 h 2657791"/>
              <a:gd name="connsiteX4" fmla="*/ 2514714 w 4796883"/>
              <a:gd name="connsiteY4" fmla="*/ 2473457 h 2657791"/>
              <a:gd name="connsiteX5" fmla="*/ 4419714 w 4796883"/>
              <a:gd name="connsiteY5" fmla="*/ 2612804 h 2657791"/>
              <a:gd name="connsiteX6" fmla="*/ 4732134 w 4796883"/>
              <a:gd name="connsiteY6" fmla="*/ 1573383 h 2657791"/>
              <a:gd name="connsiteX7" fmla="*/ 4480674 w 4796883"/>
              <a:gd name="connsiteY7" fmla="*/ 169970 h 2657791"/>
              <a:gd name="connsiteX8" fmla="*/ 1966074 w 4796883"/>
              <a:gd name="connsiteY8" fmla="*/ 33702 h 2657791"/>
              <a:gd name="connsiteX0" fmla="*/ 1970947 w 4801756"/>
              <a:gd name="connsiteY0" fmla="*/ 95810 h 2719899"/>
              <a:gd name="connsiteX1" fmla="*/ 371058 w 4801756"/>
              <a:gd name="connsiteY1" fmla="*/ 130521 h 2719899"/>
              <a:gd name="connsiteX2" fmla="*/ 4987 w 4801756"/>
              <a:gd name="connsiteY2" fmla="*/ 1666885 h 2719899"/>
              <a:gd name="connsiteX3" fmla="*/ 523147 w 4801756"/>
              <a:gd name="connsiteY3" fmla="*/ 2569236 h 2719899"/>
              <a:gd name="connsiteX4" fmla="*/ 2519587 w 4801756"/>
              <a:gd name="connsiteY4" fmla="*/ 2535565 h 2719899"/>
              <a:gd name="connsiteX5" fmla="*/ 4424587 w 4801756"/>
              <a:gd name="connsiteY5" fmla="*/ 2674912 h 2719899"/>
              <a:gd name="connsiteX6" fmla="*/ 4737007 w 4801756"/>
              <a:gd name="connsiteY6" fmla="*/ 1635491 h 2719899"/>
              <a:gd name="connsiteX7" fmla="*/ 4485547 w 4801756"/>
              <a:gd name="connsiteY7" fmla="*/ 232078 h 2719899"/>
              <a:gd name="connsiteX8" fmla="*/ 1970947 w 4801756"/>
              <a:gd name="connsiteY8" fmla="*/ 95810 h 2719899"/>
              <a:gd name="connsiteX0" fmla="*/ 1970947 w 4865408"/>
              <a:gd name="connsiteY0" fmla="*/ 127825 h 2751914"/>
              <a:gd name="connsiteX1" fmla="*/ 371058 w 4865408"/>
              <a:gd name="connsiteY1" fmla="*/ 162536 h 2751914"/>
              <a:gd name="connsiteX2" fmla="*/ 4987 w 4865408"/>
              <a:gd name="connsiteY2" fmla="*/ 1698900 h 2751914"/>
              <a:gd name="connsiteX3" fmla="*/ 523147 w 4865408"/>
              <a:gd name="connsiteY3" fmla="*/ 2601251 h 2751914"/>
              <a:gd name="connsiteX4" fmla="*/ 2519587 w 4865408"/>
              <a:gd name="connsiteY4" fmla="*/ 2567580 h 2751914"/>
              <a:gd name="connsiteX5" fmla="*/ 4424587 w 4865408"/>
              <a:gd name="connsiteY5" fmla="*/ 2706927 h 2751914"/>
              <a:gd name="connsiteX6" fmla="*/ 4737007 w 4865408"/>
              <a:gd name="connsiteY6" fmla="*/ 1667506 h 2751914"/>
              <a:gd name="connsiteX7" fmla="*/ 4607156 w 4865408"/>
              <a:gd name="connsiteY7" fmla="*/ 111834 h 2751914"/>
              <a:gd name="connsiteX8" fmla="*/ 1970947 w 4865408"/>
              <a:gd name="connsiteY8" fmla="*/ 127825 h 2751914"/>
              <a:gd name="connsiteX0" fmla="*/ 1970947 w 4865408"/>
              <a:gd name="connsiteY0" fmla="*/ 127825 h 2770921"/>
              <a:gd name="connsiteX1" fmla="*/ 371058 w 4865408"/>
              <a:gd name="connsiteY1" fmla="*/ 162536 h 2770921"/>
              <a:gd name="connsiteX2" fmla="*/ 4987 w 4865408"/>
              <a:gd name="connsiteY2" fmla="*/ 1698900 h 2770921"/>
              <a:gd name="connsiteX3" fmla="*/ 523147 w 4865408"/>
              <a:gd name="connsiteY3" fmla="*/ 2601251 h 2770921"/>
              <a:gd name="connsiteX4" fmla="*/ 2533099 w 4865408"/>
              <a:gd name="connsiteY4" fmla="*/ 2652167 h 2770921"/>
              <a:gd name="connsiteX5" fmla="*/ 4424587 w 4865408"/>
              <a:gd name="connsiteY5" fmla="*/ 2706927 h 2770921"/>
              <a:gd name="connsiteX6" fmla="*/ 4737007 w 4865408"/>
              <a:gd name="connsiteY6" fmla="*/ 1667506 h 2770921"/>
              <a:gd name="connsiteX7" fmla="*/ 4607156 w 4865408"/>
              <a:gd name="connsiteY7" fmla="*/ 111834 h 2770921"/>
              <a:gd name="connsiteX8" fmla="*/ 1970947 w 4865408"/>
              <a:gd name="connsiteY8" fmla="*/ 127825 h 2770921"/>
              <a:gd name="connsiteX0" fmla="*/ 1970947 w 4865408"/>
              <a:gd name="connsiteY0" fmla="*/ 127825 h 3079061"/>
              <a:gd name="connsiteX1" fmla="*/ 371058 w 4865408"/>
              <a:gd name="connsiteY1" fmla="*/ 162536 h 3079061"/>
              <a:gd name="connsiteX2" fmla="*/ 4987 w 4865408"/>
              <a:gd name="connsiteY2" fmla="*/ 1698900 h 3079061"/>
              <a:gd name="connsiteX3" fmla="*/ 523147 w 4865408"/>
              <a:gd name="connsiteY3" fmla="*/ 2601251 h 3079061"/>
              <a:gd name="connsiteX4" fmla="*/ 2533099 w 4865408"/>
              <a:gd name="connsiteY4" fmla="*/ 2652167 h 3079061"/>
              <a:gd name="connsiteX5" fmla="*/ 4181372 w 4865408"/>
              <a:gd name="connsiteY5" fmla="*/ 3045280 h 3079061"/>
              <a:gd name="connsiteX6" fmla="*/ 4737007 w 4865408"/>
              <a:gd name="connsiteY6" fmla="*/ 1667506 h 3079061"/>
              <a:gd name="connsiteX7" fmla="*/ 4607156 w 4865408"/>
              <a:gd name="connsiteY7" fmla="*/ 111834 h 3079061"/>
              <a:gd name="connsiteX8" fmla="*/ 1970947 w 4865408"/>
              <a:gd name="connsiteY8" fmla="*/ 127825 h 3079061"/>
              <a:gd name="connsiteX0" fmla="*/ 1970947 w 4865408"/>
              <a:gd name="connsiteY0" fmla="*/ 127825 h 3094546"/>
              <a:gd name="connsiteX1" fmla="*/ 371058 w 4865408"/>
              <a:gd name="connsiteY1" fmla="*/ 162536 h 3094546"/>
              <a:gd name="connsiteX2" fmla="*/ 4987 w 4865408"/>
              <a:gd name="connsiteY2" fmla="*/ 1698900 h 3094546"/>
              <a:gd name="connsiteX3" fmla="*/ 523147 w 4865408"/>
              <a:gd name="connsiteY3" fmla="*/ 2601251 h 3094546"/>
              <a:gd name="connsiteX4" fmla="*/ 2533099 w 4865408"/>
              <a:gd name="connsiteY4" fmla="*/ 2770590 h 3094546"/>
              <a:gd name="connsiteX5" fmla="*/ 4181372 w 4865408"/>
              <a:gd name="connsiteY5" fmla="*/ 3045280 h 3094546"/>
              <a:gd name="connsiteX6" fmla="*/ 4737007 w 4865408"/>
              <a:gd name="connsiteY6" fmla="*/ 1667506 h 3094546"/>
              <a:gd name="connsiteX7" fmla="*/ 4607156 w 4865408"/>
              <a:gd name="connsiteY7" fmla="*/ 111834 h 3094546"/>
              <a:gd name="connsiteX8" fmla="*/ 1970947 w 4865408"/>
              <a:gd name="connsiteY8" fmla="*/ 127825 h 3094546"/>
              <a:gd name="connsiteX0" fmla="*/ 1970947 w 4788276"/>
              <a:gd name="connsiteY0" fmla="*/ 127825 h 3094546"/>
              <a:gd name="connsiteX1" fmla="*/ 371058 w 4788276"/>
              <a:gd name="connsiteY1" fmla="*/ 162536 h 3094546"/>
              <a:gd name="connsiteX2" fmla="*/ 4987 w 4788276"/>
              <a:gd name="connsiteY2" fmla="*/ 1698900 h 3094546"/>
              <a:gd name="connsiteX3" fmla="*/ 523147 w 4788276"/>
              <a:gd name="connsiteY3" fmla="*/ 2601251 h 3094546"/>
              <a:gd name="connsiteX4" fmla="*/ 2533099 w 4788276"/>
              <a:gd name="connsiteY4" fmla="*/ 2770590 h 3094546"/>
              <a:gd name="connsiteX5" fmla="*/ 4181372 w 4788276"/>
              <a:gd name="connsiteY5" fmla="*/ 3045280 h 3094546"/>
              <a:gd name="connsiteX6" fmla="*/ 4534329 w 4788276"/>
              <a:gd name="connsiteY6" fmla="*/ 1667506 h 3094546"/>
              <a:gd name="connsiteX7" fmla="*/ 4607156 w 4788276"/>
              <a:gd name="connsiteY7" fmla="*/ 111834 h 3094546"/>
              <a:gd name="connsiteX8" fmla="*/ 1970947 w 4788276"/>
              <a:gd name="connsiteY8" fmla="*/ 127825 h 3094546"/>
              <a:gd name="connsiteX0" fmla="*/ 1972986 w 4790317"/>
              <a:gd name="connsiteY0" fmla="*/ 127825 h 3092874"/>
              <a:gd name="connsiteX1" fmla="*/ 373097 w 4790317"/>
              <a:gd name="connsiteY1" fmla="*/ 162536 h 3092874"/>
              <a:gd name="connsiteX2" fmla="*/ 7026 w 4790317"/>
              <a:gd name="connsiteY2" fmla="*/ 1698900 h 3092874"/>
              <a:gd name="connsiteX3" fmla="*/ 565722 w 4790317"/>
              <a:gd name="connsiteY3" fmla="*/ 2719674 h 3092874"/>
              <a:gd name="connsiteX4" fmla="*/ 2535138 w 4790317"/>
              <a:gd name="connsiteY4" fmla="*/ 2770590 h 3092874"/>
              <a:gd name="connsiteX5" fmla="*/ 4183411 w 4790317"/>
              <a:gd name="connsiteY5" fmla="*/ 3045280 h 3092874"/>
              <a:gd name="connsiteX6" fmla="*/ 4536368 w 4790317"/>
              <a:gd name="connsiteY6" fmla="*/ 1667506 h 3092874"/>
              <a:gd name="connsiteX7" fmla="*/ 4609195 w 4790317"/>
              <a:gd name="connsiteY7" fmla="*/ 111834 h 3092874"/>
              <a:gd name="connsiteX8" fmla="*/ 1972986 w 4790317"/>
              <a:gd name="connsiteY8" fmla="*/ 127825 h 3092874"/>
              <a:gd name="connsiteX0" fmla="*/ 2033966 w 4851296"/>
              <a:gd name="connsiteY0" fmla="*/ 127825 h 3092874"/>
              <a:gd name="connsiteX1" fmla="*/ 434077 w 4851296"/>
              <a:gd name="connsiteY1" fmla="*/ 162536 h 3092874"/>
              <a:gd name="connsiteX2" fmla="*/ 49858 w 4851296"/>
              <a:gd name="connsiteY2" fmla="*/ 1195688 h 3092874"/>
              <a:gd name="connsiteX3" fmla="*/ 68006 w 4851296"/>
              <a:gd name="connsiteY3" fmla="*/ 1698900 h 3092874"/>
              <a:gd name="connsiteX4" fmla="*/ 626702 w 4851296"/>
              <a:gd name="connsiteY4" fmla="*/ 2719674 h 3092874"/>
              <a:gd name="connsiteX5" fmla="*/ 2596118 w 4851296"/>
              <a:gd name="connsiteY5" fmla="*/ 2770590 h 3092874"/>
              <a:gd name="connsiteX6" fmla="*/ 4244391 w 4851296"/>
              <a:gd name="connsiteY6" fmla="*/ 3045280 h 3092874"/>
              <a:gd name="connsiteX7" fmla="*/ 4597348 w 4851296"/>
              <a:gd name="connsiteY7" fmla="*/ 1667506 h 3092874"/>
              <a:gd name="connsiteX8" fmla="*/ 4670175 w 4851296"/>
              <a:gd name="connsiteY8" fmla="*/ 111834 h 3092874"/>
              <a:gd name="connsiteX9" fmla="*/ 2033966 w 4851296"/>
              <a:gd name="connsiteY9" fmla="*/ 127825 h 3092874"/>
              <a:gd name="connsiteX0" fmla="*/ 1992055 w 4809385"/>
              <a:gd name="connsiteY0" fmla="*/ 127825 h 3092874"/>
              <a:gd name="connsiteX1" fmla="*/ 392166 w 4809385"/>
              <a:gd name="connsiteY1" fmla="*/ 162536 h 3092874"/>
              <a:gd name="connsiteX2" fmla="*/ 7947 w 4809385"/>
              <a:gd name="connsiteY2" fmla="*/ 1195688 h 3092874"/>
              <a:gd name="connsiteX3" fmla="*/ 350382 w 4809385"/>
              <a:gd name="connsiteY3" fmla="*/ 1817322 h 3092874"/>
              <a:gd name="connsiteX4" fmla="*/ 584791 w 4809385"/>
              <a:gd name="connsiteY4" fmla="*/ 2719674 h 3092874"/>
              <a:gd name="connsiteX5" fmla="*/ 2554207 w 4809385"/>
              <a:gd name="connsiteY5" fmla="*/ 2770590 h 3092874"/>
              <a:gd name="connsiteX6" fmla="*/ 4202480 w 4809385"/>
              <a:gd name="connsiteY6" fmla="*/ 3045280 h 3092874"/>
              <a:gd name="connsiteX7" fmla="*/ 4555437 w 4809385"/>
              <a:gd name="connsiteY7" fmla="*/ 1667506 h 3092874"/>
              <a:gd name="connsiteX8" fmla="*/ 4628264 w 4809385"/>
              <a:gd name="connsiteY8" fmla="*/ 111834 h 3092874"/>
              <a:gd name="connsiteX9" fmla="*/ 1992055 w 4809385"/>
              <a:gd name="connsiteY9" fmla="*/ 127825 h 3092874"/>
              <a:gd name="connsiteX0" fmla="*/ 1992055 w 4809385"/>
              <a:gd name="connsiteY0" fmla="*/ 127825 h 3092874"/>
              <a:gd name="connsiteX1" fmla="*/ 392166 w 4809385"/>
              <a:gd name="connsiteY1" fmla="*/ 162536 h 3092874"/>
              <a:gd name="connsiteX2" fmla="*/ 7947 w 4809385"/>
              <a:gd name="connsiteY2" fmla="*/ 789667 h 3092874"/>
              <a:gd name="connsiteX3" fmla="*/ 350382 w 4809385"/>
              <a:gd name="connsiteY3" fmla="*/ 1817322 h 3092874"/>
              <a:gd name="connsiteX4" fmla="*/ 584791 w 4809385"/>
              <a:gd name="connsiteY4" fmla="*/ 2719674 h 3092874"/>
              <a:gd name="connsiteX5" fmla="*/ 2554207 w 4809385"/>
              <a:gd name="connsiteY5" fmla="*/ 2770590 h 3092874"/>
              <a:gd name="connsiteX6" fmla="*/ 4202480 w 4809385"/>
              <a:gd name="connsiteY6" fmla="*/ 3045280 h 3092874"/>
              <a:gd name="connsiteX7" fmla="*/ 4555437 w 4809385"/>
              <a:gd name="connsiteY7" fmla="*/ 1667506 h 3092874"/>
              <a:gd name="connsiteX8" fmla="*/ 4628264 w 4809385"/>
              <a:gd name="connsiteY8" fmla="*/ 111834 h 3092874"/>
              <a:gd name="connsiteX9" fmla="*/ 1992055 w 4809385"/>
              <a:gd name="connsiteY9" fmla="*/ 127825 h 3092874"/>
              <a:gd name="connsiteX0" fmla="*/ 1996157 w 4813487"/>
              <a:gd name="connsiteY0" fmla="*/ 127825 h 3092874"/>
              <a:gd name="connsiteX1" fmla="*/ 396268 w 4813487"/>
              <a:gd name="connsiteY1" fmla="*/ 162536 h 3092874"/>
              <a:gd name="connsiteX2" fmla="*/ 12049 w 4813487"/>
              <a:gd name="connsiteY2" fmla="*/ 789667 h 3092874"/>
              <a:gd name="connsiteX3" fmla="*/ 232877 w 4813487"/>
              <a:gd name="connsiteY3" fmla="*/ 1817322 h 3092874"/>
              <a:gd name="connsiteX4" fmla="*/ 588893 w 4813487"/>
              <a:gd name="connsiteY4" fmla="*/ 2719674 h 3092874"/>
              <a:gd name="connsiteX5" fmla="*/ 2558309 w 4813487"/>
              <a:gd name="connsiteY5" fmla="*/ 2770590 h 3092874"/>
              <a:gd name="connsiteX6" fmla="*/ 4206582 w 4813487"/>
              <a:gd name="connsiteY6" fmla="*/ 3045280 h 3092874"/>
              <a:gd name="connsiteX7" fmla="*/ 4559539 w 4813487"/>
              <a:gd name="connsiteY7" fmla="*/ 1667506 h 3092874"/>
              <a:gd name="connsiteX8" fmla="*/ 4632366 w 4813487"/>
              <a:gd name="connsiteY8" fmla="*/ 111834 h 3092874"/>
              <a:gd name="connsiteX9" fmla="*/ 1996157 w 4813487"/>
              <a:gd name="connsiteY9" fmla="*/ 127825 h 3092874"/>
              <a:gd name="connsiteX0" fmla="*/ 1994461 w 4811791"/>
              <a:gd name="connsiteY0" fmla="*/ 127825 h 3093817"/>
              <a:gd name="connsiteX1" fmla="*/ 394572 w 4811791"/>
              <a:gd name="connsiteY1" fmla="*/ 162536 h 3093817"/>
              <a:gd name="connsiteX2" fmla="*/ 10353 w 4811791"/>
              <a:gd name="connsiteY2" fmla="*/ 789667 h 3093817"/>
              <a:gd name="connsiteX3" fmla="*/ 231181 w 4811791"/>
              <a:gd name="connsiteY3" fmla="*/ 1817322 h 3093817"/>
              <a:gd name="connsiteX4" fmla="*/ 343981 w 4811791"/>
              <a:gd name="connsiteY4" fmla="*/ 2652004 h 3093817"/>
              <a:gd name="connsiteX5" fmla="*/ 2556613 w 4811791"/>
              <a:gd name="connsiteY5" fmla="*/ 2770590 h 3093817"/>
              <a:gd name="connsiteX6" fmla="*/ 4204886 w 4811791"/>
              <a:gd name="connsiteY6" fmla="*/ 3045280 h 3093817"/>
              <a:gd name="connsiteX7" fmla="*/ 4557843 w 4811791"/>
              <a:gd name="connsiteY7" fmla="*/ 1667506 h 3093817"/>
              <a:gd name="connsiteX8" fmla="*/ 4630670 w 4811791"/>
              <a:gd name="connsiteY8" fmla="*/ 111834 h 3093817"/>
              <a:gd name="connsiteX9" fmla="*/ 1994461 w 4811791"/>
              <a:gd name="connsiteY9" fmla="*/ 127825 h 3093817"/>
              <a:gd name="connsiteX0" fmla="*/ 1997007 w 4814337"/>
              <a:gd name="connsiteY0" fmla="*/ 127825 h 3093817"/>
              <a:gd name="connsiteX1" fmla="*/ 397118 w 4814337"/>
              <a:gd name="connsiteY1" fmla="*/ 162536 h 3093817"/>
              <a:gd name="connsiteX2" fmla="*/ 12899 w 4814337"/>
              <a:gd name="connsiteY2" fmla="*/ 789667 h 3093817"/>
              <a:gd name="connsiteX3" fmla="*/ 179679 w 4814337"/>
              <a:gd name="connsiteY3" fmla="*/ 1732735 h 3093817"/>
              <a:gd name="connsiteX4" fmla="*/ 346527 w 4814337"/>
              <a:gd name="connsiteY4" fmla="*/ 2652004 h 3093817"/>
              <a:gd name="connsiteX5" fmla="*/ 2559159 w 4814337"/>
              <a:gd name="connsiteY5" fmla="*/ 2770590 h 3093817"/>
              <a:gd name="connsiteX6" fmla="*/ 4207432 w 4814337"/>
              <a:gd name="connsiteY6" fmla="*/ 3045280 h 3093817"/>
              <a:gd name="connsiteX7" fmla="*/ 4560389 w 4814337"/>
              <a:gd name="connsiteY7" fmla="*/ 1667506 h 3093817"/>
              <a:gd name="connsiteX8" fmla="*/ 4633216 w 4814337"/>
              <a:gd name="connsiteY8" fmla="*/ 111834 h 3093817"/>
              <a:gd name="connsiteX9" fmla="*/ 1997007 w 4814337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79246"/>
              <a:gd name="connsiteY0" fmla="*/ 127825 h 3093817"/>
              <a:gd name="connsiteX1" fmla="*/ 462027 w 4879246"/>
              <a:gd name="connsiteY1" fmla="*/ 162536 h 3093817"/>
              <a:gd name="connsiteX2" fmla="*/ 10249 w 4879246"/>
              <a:gd name="connsiteY2" fmla="*/ 721997 h 3093817"/>
              <a:gd name="connsiteX3" fmla="*/ 244588 w 4879246"/>
              <a:gd name="connsiteY3" fmla="*/ 1732735 h 3093817"/>
              <a:gd name="connsiteX4" fmla="*/ 411436 w 4879246"/>
              <a:gd name="connsiteY4" fmla="*/ 2652004 h 3093817"/>
              <a:gd name="connsiteX5" fmla="*/ 2624068 w 4879246"/>
              <a:gd name="connsiteY5" fmla="*/ 2770590 h 3093817"/>
              <a:gd name="connsiteX6" fmla="*/ 4272341 w 4879246"/>
              <a:gd name="connsiteY6" fmla="*/ 3045280 h 3093817"/>
              <a:gd name="connsiteX7" fmla="*/ 4625298 w 4879246"/>
              <a:gd name="connsiteY7" fmla="*/ 1667506 h 3093817"/>
              <a:gd name="connsiteX8" fmla="*/ 4698125 w 4879246"/>
              <a:gd name="connsiteY8" fmla="*/ 111834 h 3093817"/>
              <a:gd name="connsiteX9" fmla="*/ 2061916 w 4879246"/>
              <a:gd name="connsiteY9" fmla="*/ 127825 h 3093817"/>
              <a:gd name="connsiteX0" fmla="*/ 2061916 w 4835836"/>
              <a:gd name="connsiteY0" fmla="*/ 134747 h 3095028"/>
              <a:gd name="connsiteX1" fmla="*/ 462027 w 4835836"/>
              <a:gd name="connsiteY1" fmla="*/ 169458 h 3095028"/>
              <a:gd name="connsiteX2" fmla="*/ 10249 w 4835836"/>
              <a:gd name="connsiteY2" fmla="*/ 728919 h 3095028"/>
              <a:gd name="connsiteX3" fmla="*/ 244588 w 4835836"/>
              <a:gd name="connsiteY3" fmla="*/ 1739657 h 3095028"/>
              <a:gd name="connsiteX4" fmla="*/ 411436 w 4835836"/>
              <a:gd name="connsiteY4" fmla="*/ 2658926 h 3095028"/>
              <a:gd name="connsiteX5" fmla="*/ 2624068 w 4835836"/>
              <a:gd name="connsiteY5" fmla="*/ 2777512 h 3095028"/>
              <a:gd name="connsiteX6" fmla="*/ 4272341 w 4835836"/>
              <a:gd name="connsiteY6" fmla="*/ 3052202 h 3095028"/>
              <a:gd name="connsiteX7" fmla="*/ 4461020 w 4835836"/>
              <a:gd name="connsiteY7" fmla="*/ 1767920 h 3095028"/>
              <a:gd name="connsiteX8" fmla="*/ 4698125 w 4835836"/>
              <a:gd name="connsiteY8" fmla="*/ 118756 h 3095028"/>
              <a:gd name="connsiteX9" fmla="*/ 2061916 w 4835836"/>
              <a:gd name="connsiteY9" fmla="*/ 134747 h 3095028"/>
              <a:gd name="connsiteX0" fmla="*/ 2061916 w 4835836"/>
              <a:gd name="connsiteY0" fmla="*/ 134747 h 2969844"/>
              <a:gd name="connsiteX1" fmla="*/ 462027 w 4835836"/>
              <a:gd name="connsiteY1" fmla="*/ 169458 h 2969844"/>
              <a:gd name="connsiteX2" fmla="*/ 10249 w 4835836"/>
              <a:gd name="connsiteY2" fmla="*/ 728919 h 2969844"/>
              <a:gd name="connsiteX3" fmla="*/ 244588 w 4835836"/>
              <a:gd name="connsiteY3" fmla="*/ 1739657 h 2969844"/>
              <a:gd name="connsiteX4" fmla="*/ 411436 w 4835836"/>
              <a:gd name="connsiteY4" fmla="*/ 2658926 h 2969844"/>
              <a:gd name="connsiteX5" fmla="*/ 2624068 w 4835836"/>
              <a:gd name="connsiteY5" fmla="*/ 2777512 h 2969844"/>
              <a:gd name="connsiteX6" fmla="*/ 4343555 w 4835836"/>
              <a:gd name="connsiteY6" fmla="*/ 2914107 h 2969844"/>
              <a:gd name="connsiteX7" fmla="*/ 4461020 w 4835836"/>
              <a:gd name="connsiteY7" fmla="*/ 1767920 h 2969844"/>
              <a:gd name="connsiteX8" fmla="*/ 4698125 w 4835836"/>
              <a:gd name="connsiteY8" fmla="*/ 118756 h 2969844"/>
              <a:gd name="connsiteX9" fmla="*/ 2061916 w 4835836"/>
              <a:gd name="connsiteY9" fmla="*/ 134747 h 2969844"/>
              <a:gd name="connsiteX0" fmla="*/ 2061916 w 4835836"/>
              <a:gd name="connsiteY0" fmla="*/ 134747 h 2951989"/>
              <a:gd name="connsiteX1" fmla="*/ 462027 w 4835836"/>
              <a:gd name="connsiteY1" fmla="*/ 169458 h 2951989"/>
              <a:gd name="connsiteX2" fmla="*/ 10249 w 4835836"/>
              <a:gd name="connsiteY2" fmla="*/ 728919 h 2951989"/>
              <a:gd name="connsiteX3" fmla="*/ 244588 w 4835836"/>
              <a:gd name="connsiteY3" fmla="*/ 1739657 h 2951989"/>
              <a:gd name="connsiteX4" fmla="*/ 411436 w 4835836"/>
              <a:gd name="connsiteY4" fmla="*/ 2658926 h 2951989"/>
              <a:gd name="connsiteX5" fmla="*/ 2624068 w 4835836"/>
              <a:gd name="connsiteY5" fmla="*/ 2777512 h 2951989"/>
              <a:gd name="connsiteX6" fmla="*/ 4398944 w 4835836"/>
              <a:gd name="connsiteY6" fmla="*/ 2893648 h 2951989"/>
              <a:gd name="connsiteX7" fmla="*/ 4461020 w 4835836"/>
              <a:gd name="connsiteY7" fmla="*/ 1767920 h 2951989"/>
              <a:gd name="connsiteX8" fmla="*/ 4698125 w 4835836"/>
              <a:gd name="connsiteY8" fmla="*/ 118756 h 2951989"/>
              <a:gd name="connsiteX9" fmla="*/ 2061916 w 4835836"/>
              <a:gd name="connsiteY9" fmla="*/ 134747 h 2951989"/>
              <a:gd name="connsiteX0" fmla="*/ 2061916 w 4835836"/>
              <a:gd name="connsiteY0" fmla="*/ 134747 h 2934390"/>
              <a:gd name="connsiteX1" fmla="*/ 462027 w 4835836"/>
              <a:gd name="connsiteY1" fmla="*/ 169458 h 2934390"/>
              <a:gd name="connsiteX2" fmla="*/ 10249 w 4835836"/>
              <a:gd name="connsiteY2" fmla="*/ 728919 h 2934390"/>
              <a:gd name="connsiteX3" fmla="*/ 244588 w 4835836"/>
              <a:gd name="connsiteY3" fmla="*/ 1739657 h 2934390"/>
              <a:gd name="connsiteX4" fmla="*/ 411436 w 4835836"/>
              <a:gd name="connsiteY4" fmla="*/ 2658926 h 2934390"/>
              <a:gd name="connsiteX5" fmla="*/ 2624068 w 4835836"/>
              <a:gd name="connsiteY5" fmla="*/ 2777512 h 2934390"/>
              <a:gd name="connsiteX6" fmla="*/ 4422683 w 4835836"/>
              <a:gd name="connsiteY6" fmla="*/ 2873190 h 2934390"/>
              <a:gd name="connsiteX7" fmla="*/ 4461020 w 4835836"/>
              <a:gd name="connsiteY7" fmla="*/ 1767920 h 2934390"/>
              <a:gd name="connsiteX8" fmla="*/ 4698125 w 4835836"/>
              <a:gd name="connsiteY8" fmla="*/ 118756 h 2934390"/>
              <a:gd name="connsiteX9" fmla="*/ 2061916 w 4835836"/>
              <a:gd name="connsiteY9" fmla="*/ 134747 h 2934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35836" h="2934390">
                <a:moveTo>
                  <a:pt x="2061916" y="134747"/>
                </a:moveTo>
                <a:cubicBezTo>
                  <a:pt x="1355900" y="143197"/>
                  <a:pt x="803971" y="70429"/>
                  <a:pt x="462027" y="169458"/>
                </a:cubicBezTo>
                <a:cubicBezTo>
                  <a:pt x="120083" y="268487"/>
                  <a:pt x="71261" y="472858"/>
                  <a:pt x="10249" y="728919"/>
                </a:cubicBezTo>
                <a:cubicBezTo>
                  <a:pt x="-50763" y="984980"/>
                  <a:pt x="177724" y="1417989"/>
                  <a:pt x="244588" y="1739657"/>
                </a:cubicBezTo>
                <a:cubicBezTo>
                  <a:pt x="311452" y="2061325"/>
                  <a:pt x="-12167" y="2350609"/>
                  <a:pt x="411436" y="2658926"/>
                </a:cubicBezTo>
                <a:cubicBezTo>
                  <a:pt x="835039" y="2967243"/>
                  <a:pt x="1955527" y="2741801"/>
                  <a:pt x="2624068" y="2777512"/>
                </a:cubicBezTo>
                <a:cubicBezTo>
                  <a:pt x="3292609" y="2813223"/>
                  <a:pt x="4116524" y="3041455"/>
                  <a:pt x="4422683" y="2873190"/>
                </a:cubicBezTo>
                <a:cubicBezTo>
                  <a:pt x="4728842" y="2704925"/>
                  <a:pt x="4417840" y="2175059"/>
                  <a:pt x="4461020" y="1767920"/>
                </a:cubicBezTo>
                <a:cubicBezTo>
                  <a:pt x="4504200" y="1360781"/>
                  <a:pt x="5097976" y="390951"/>
                  <a:pt x="4698125" y="118756"/>
                </a:cubicBezTo>
                <a:cubicBezTo>
                  <a:pt x="4298274" y="-153439"/>
                  <a:pt x="2767932" y="126297"/>
                  <a:pt x="2061916" y="1347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800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12185804"/>
      </p:ext>
    </p:extLst>
  </p:cSld>
  <p:clrMapOvr>
    <a:masterClrMapping/>
  </p:clrMapOvr>
</p:sld>
</file>

<file path=ppt/theme/theme1.xml><?xml version="1.0" encoding="utf-8"?>
<a:theme xmlns:a="http://schemas.openxmlformats.org/drawingml/2006/main" name="WaterWise">
  <a:themeElements>
    <a:clrScheme name="Custom 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02F8E"/>
      </a:accent1>
      <a:accent2>
        <a:srgbClr val="009DA5"/>
      </a:accent2>
      <a:accent3>
        <a:srgbClr val="2D137F"/>
      </a:accent3>
      <a:accent4>
        <a:srgbClr val="72206C"/>
      </a:accent4>
      <a:accent5>
        <a:srgbClr val="C33788"/>
      </a:accent5>
      <a:accent6>
        <a:srgbClr val="60C3AD"/>
      </a:accent6>
      <a:hlink>
        <a:srgbClr val="FFFFFF"/>
      </a:hlink>
      <a:folHlink>
        <a:srgbClr val="0097A7"/>
      </a:folHlink>
    </a:clrScheme>
    <a:fontScheme name="Anpassat 2">
      <a:majorFont>
        <a:latin typeface="Jost Medium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WS Tom presentation" id="{71539B02-94D6-453E-93B5-BD71C4FAEA9F}" vid="{FD53A587-6394-4CAF-AA37-23AE33E1FF68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9ef922-ec81-4b43-b7f2-028314517061" xsi:nil="true"/>
    <PDP_Desc xmlns="499ef922-ec81-4b43-b7f2-028314517061" xsi:nil="true"/>
    <lcf76f155ced4ddcb4097134ff3c332f xmlns="070f669e-6d62-4681-a322-a3fc3090878c">
      <Terms xmlns="http://schemas.microsoft.com/office/infopath/2007/PartnerControls"/>
    </lcf76f155ced4ddcb4097134ff3c332f>
    <Del_x0020_1_x003a__x0020_Ans_x00f6_kningsprocessen_x0020_och_x0020_utlysningens_x0020_utformning xmlns="070f669e-6d62-4681-a322-a3fc3090878c" xsi:nil="true"/>
    <I_x0020_vilken_x0020_utstr_x00e4_ckning_x0020_upplevde_x0020_ni_x0020_att_x0020_utlysningstexten_x0020_var_x0020_tydlig_x0020_g_x00e4_llande_x0020_vilken_x0020_information_x0020_som_x0020_efterfr_x00e5_gades_x003f_ xmlns="070f669e-6d62-4681-a322-a3fc3090878c" xsi:nil="true"/>
    <Del_x0020_1 xmlns="070f669e-6d62-4681-a322-a3fc3090878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3940129E25FFB439772FBDFC18BDDA1" ma:contentTypeVersion="20" ma:contentTypeDescription="Skapa ett nytt dokument." ma:contentTypeScope="" ma:versionID="853d5255c7057199983672c9a9dfcd7f">
  <xsd:schema xmlns:xsd="http://www.w3.org/2001/XMLSchema" xmlns:xs="http://www.w3.org/2001/XMLSchema" xmlns:p="http://schemas.microsoft.com/office/2006/metadata/properties" xmlns:ns2="499ef922-ec81-4b43-b7f2-028314517061" xmlns:ns3="070f669e-6d62-4681-a322-a3fc3090878c" targetNamespace="http://schemas.microsoft.com/office/2006/metadata/properties" ma:root="true" ma:fieldsID="f0d09dc149b5347e668b20626f77149f" ns2:_="" ns3:_="">
    <xsd:import namespace="499ef922-ec81-4b43-b7f2-028314517061"/>
    <xsd:import namespace="070f669e-6d62-4681-a322-a3fc3090878c"/>
    <xsd:element name="properties">
      <xsd:complexType>
        <xsd:sequence>
          <xsd:element name="documentManagement">
            <xsd:complexType>
              <xsd:all>
                <xsd:element ref="ns2:PDP_Desc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MediaServiceBillingMetadata" minOccurs="0"/>
                <xsd:element ref="ns3:Del_x0020_1" minOccurs="0"/>
                <xsd:element ref="ns3:Del_x0020_1_x003a__x0020_Ans_x00f6_kningsprocessen_x0020_och_x0020_utlysningens_x0020_utformning" minOccurs="0"/>
                <xsd:element ref="ns3:I_x0020_vilken_x0020_utstr_x00e4_ckning_x0020_upplevde_x0020_ni_x0020_att_x0020_utlysningstexten_x0020_var_x0020_tydlig_x0020_g_x00e4_llande_x0020_vilken_x0020_information_x0020_som_x0020_efterfr_x00e5_gades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9ef922-ec81-4b43-b7f2-028314517061" elementFormDefault="qualified">
    <xsd:import namespace="http://schemas.microsoft.com/office/2006/documentManagement/types"/>
    <xsd:import namespace="http://schemas.microsoft.com/office/infopath/2007/PartnerControls"/>
    <xsd:element name="PDP_Desc" ma:index="8" nillable="true" ma:displayName="Beskrivning" ma:internalName="PDP_Desc">
      <xsd:simpleType>
        <xsd:restriction base="dms:Note">
          <xsd:maxLength value="255"/>
        </xsd:restriction>
      </xsd:simpleType>
    </xsd:element>
    <xsd:element name="SharedWithUsers" ma:index="13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c8f70977-69eb-4f79-b5a0-08a0e7c95e5f}" ma:internalName="TaxCatchAll" ma:showField="CatchAllData" ma:web="499ef922-ec81-4b43-b7f2-0283145170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0f669e-6d62-4681-a322-a3fc309087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416e829d-f284-4ff7-8186-3ac0651d97b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Del_x0020_1" ma:index="25" nillable="true" ma:displayName="Del 1" ma:format="Dropdown" ma:internalName="Del_x0020_1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Vinnovas nyhetsbrev"/>
                    <xsd:enumeration value="Water Wise Societies webbsida"/>
                    <xsd:enumeration value="Sociala medier"/>
                    <xsd:enumeration value="Kollegor/nätverk"/>
                    <xsd:enumeration value="Annat"/>
                  </xsd:restriction>
                </xsd:simpleType>
              </xsd:element>
            </xsd:sequence>
          </xsd:extension>
        </xsd:complexContent>
      </xsd:complexType>
    </xsd:element>
    <xsd:element name="Del_x0020_1_x003a__x0020_Ans_x00f6_kningsprocessen_x0020_och_x0020_utlysningens_x0020_utformning" ma:index="26" nillable="true" ma:displayName="Del 1: Ansökningsprocessen och utlysningens utformning" ma:internalName="Del_x0020_1_x003a__x0020_Ans_x00f6_kningsprocessen_x0020_och_x0020_utlysningens_x0020_utformning">
      <xsd:simpleType>
        <xsd:restriction base="dms:Text">
          <xsd:maxLength value="255"/>
        </xsd:restriction>
      </xsd:simpleType>
    </xsd:element>
    <xsd:element name="I_x0020_vilken_x0020_utstr_x00e4_ckning_x0020_upplevde_x0020_ni_x0020_att_x0020_utlysningstexten_x0020_var_x0020_tydlig_x0020_g_x00e4_llande_x0020_vilken_x0020_information_x0020_som_x0020_efterfr_x00e5_gades_x003f_" ma:index="27" nillable="true" ma:displayName="I vilken utsträckning upplevde ni att utlysningstexten var tydlig gällande vilken information som efterfrågades?" ma:internalName="I_x0020_vilken_x0020_utstr_x00e4_ckning_x0020_upplevde_x0020_ni_x0020_att_x0020_utlysningstexten_x0020_var_x0020_tydlig_x0020_g_x00e4_llande_x0020_vilken_x0020_information_x0020_som_x0020_efterfr_x00e5_gades_x003f_" ma:percentage="FALSE">
      <xsd:simpleType>
        <xsd:restriction base="dms:Number">
          <xsd:maxInclusive value="1.7976931348623157e+308"/>
          <xsd:minInclusive value="-1.7976931348623157e+308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031602-F31A-407A-B5CE-3E96FD8A3C5B}">
  <ds:schemaRefs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499ef922-ec81-4b43-b7f2-028314517061"/>
    <ds:schemaRef ds:uri="070f669e-6d62-4681-a322-a3fc3090878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6EAB76A-C8D6-4969-93AF-D366CC8889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8E4BF1-6C94-4E33-9679-4F046B8445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9ef922-ec81-4b43-b7f2-028314517061"/>
    <ds:schemaRef ds:uri="070f669e-6d62-4681-a322-a3fc309087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Words>111</Words>
  <Application>Microsoft Office PowerPoint</Application>
  <PresentationFormat>Bredbild</PresentationFormat>
  <Paragraphs>12</Paragraphs>
  <Slides>15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1" baseType="lpstr">
      <vt:lpstr>Jost</vt:lpstr>
      <vt:lpstr>Open Sans Light</vt:lpstr>
      <vt:lpstr>Jost Medium</vt:lpstr>
      <vt:lpstr>Wingdings</vt:lpstr>
      <vt:lpstr>Arial</vt:lpstr>
      <vt:lpstr>WaterWise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 Flodin</dc:creator>
  <cp:lastModifiedBy>Thea Forsberg</cp:lastModifiedBy>
  <cp:revision>93</cp:revision>
  <dcterms:created xsi:type="dcterms:W3CDTF">2025-06-03T08:06:54Z</dcterms:created>
  <dcterms:modified xsi:type="dcterms:W3CDTF">2026-10-09T08:49:16Z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80afd86-dcf7-4483-b9eb-5af1dcd104e1_Enabled">
    <vt:lpwstr>true</vt:lpwstr>
  </property>
  <property fmtid="{D5CDD505-2E9C-101B-9397-08002B2CF9AE}" pid="3" name="MSIP_Label_680afd86-dcf7-4483-b9eb-5af1dcd104e1_SetDate">
    <vt:lpwstr>2025-05-14T12:41:34Z</vt:lpwstr>
  </property>
  <property fmtid="{D5CDD505-2E9C-101B-9397-08002B2CF9AE}" pid="4" name="MSIP_Label_680afd86-dcf7-4483-b9eb-5af1dcd104e1_Method">
    <vt:lpwstr>Standard</vt:lpwstr>
  </property>
  <property fmtid="{D5CDD505-2E9C-101B-9397-08002B2CF9AE}" pid="5" name="MSIP_Label_680afd86-dcf7-4483-b9eb-5af1dcd104e1_Name">
    <vt:lpwstr>K2 Intern</vt:lpwstr>
  </property>
  <property fmtid="{D5CDD505-2E9C-101B-9397-08002B2CF9AE}" pid="6" name="MSIP_Label_680afd86-dcf7-4483-b9eb-5af1dcd104e1_SiteId">
    <vt:lpwstr>5a9809cf-0bcb-413a-838a-09ecc40cc9e8</vt:lpwstr>
  </property>
  <property fmtid="{D5CDD505-2E9C-101B-9397-08002B2CF9AE}" pid="7" name="MSIP_Label_680afd86-dcf7-4483-b9eb-5af1dcd104e1_ActionId">
    <vt:lpwstr>9714e6ae-77ab-4e90-890e-760a56c0ba81</vt:lpwstr>
  </property>
  <property fmtid="{D5CDD505-2E9C-101B-9397-08002B2CF9AE}" pid="8" name="MSIP_Label_680afd86-dcf7-4483-b9eb-5af1dcd104e1_ContentBits">
    <vt:lpwstr>0</vt:lpwstr>
  </property>
  <property fmtid="{D5CDD505-2E9C-101B-9397-08002B2CF9AE}" pid="9" name="MSIP_Label_680afd86-dcf7-4483-b9eb-5af1dcd104e1_Tag">
    <vt:lpwstr>10, 3, 0, 1</vt:lpwstr>
  </property>
  <property fmtid="{D5CDD505-2E9C-101B-9397-08002B2CF9AE}" pid="10" name="ContentTypeId">
    <vt:lpwstr>0x010100C3940129E25FFB439772FBDFC18BDDA1</vt:lpwstr>
  </property>
  <property fmtid="{D5CDD505-2E9C-101B-9397-08002B2CF9AE}" pid="11" name="MediaServiceImageTags">
    <vt:lpwstr/>
  </property>
</Properties>
</file>